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9" r:id="rId5"/>
    <p:sldId id="267" r:id="rId6"/>
    <p:sldId id="298" r:id="rId7"/>
    <p:sldId id="269" r:id="rId8"/>
    <p:sldId id="266" r:id="rId9"/>
    <p:sldId id="294" r:id="rId10"/>
    <p:sldId id="277" r:id="rId11"/>
    <p:sldId id="290" r:id="rId12"/>
    <p:sldId id="278" r:id="rId13"/>
    <p:sldId id="280" r:id="rId14"/>
    <p:sldId id="281" r:id="rId15"/>
    <p:sldId id="279" r:id="rId16"/>
    <p:sldId id="295" r:id="rId17"/>
    <p:sldId id="289" r:id="rId18"/>
    <p:sldId id="297" r:id="rId19"/>
    <p:sldId id="283" r:id="rId20"/>
    <p:sldId id="284" r:id="rId21"/>
    <p:sldId id="285" r:id="rId22"/>
    <p:sldId id="286" r:id="rId23"/>
    <p:sldId id="287" r:id="rId24"/>
    <p:sldId id="28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" initials="J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09"/>
    <a:srgbClr val="038EED"/>
    <a:srgbClr val="008A3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0BD3C-0778-4B5A-B553-DA74677F70DA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D5F7F1A9-A749-4B20-9248-DC5E5037B364}">
      <dgm:prSet phldrT="[Texte]"/>
      <dgm:spPr/>
      <dgm:t>
        <a:bodyPr/>
        <a:lstStyle/>
        <a:p>
          <a:r>
            <a:rPr lang="fr-FR" b="1" dirty="0" smtClean="0"/>
            <a:t>Compétences disciplinaires et préprofessionnelles </a:t>
          </a:r>
          <a:endParaRPr lang="fr-FR" b="1" dirty="0"/>
        </a:p>
      </dgm:t>
    </dgm:pt>
    <dgm:pt modelId="{58B0CC99-E1E4-49EE-B997-6E7D04641E6B}" type="parTrans" cxnId="{D0FA4C28-AEB7-40C9-B4EB-06ED4548D508}">
      <dgm:prSet/>
      <dgm:spPr/>
      <dgm:t>
        <a:bodyPr/>
        <a:lstStyle/>
        <a:p>
          <a:endParaRPr lang="fr-FR"/>
        </a:p>
      </dgm:t>
    </dgm:pt>
    <dgm:pt modelId="{BE4F982F-29CE-4F54-9281-3D83EC1772AA}" type="sibTrans" cxnId="{D0FA4C28-AEB7-40C9-B4EB-06ED4548D508}">
      <dgm:prSet/>
      <dgm:spPr/>
      <dgm:t>
        <a:bodyPr/>
        <a:lstStyle/>
        <a:p>
          <a:endParaRPr lang="fr-FR"/>
        </a:p>
      </dgm:t>
    </dgm:pt>
    <dgm:pt modelId="{74853D44-9012-4060-8868-15AA5EE8CA5C}">
      <dgm:prSet phldrT="[Texte]"/>
      <dgm:spPr/>
      <dgm:t>
        <a:bodyPr/>
        <a:lstStyle/>
        <a:p>
          <a:r>
            <a:rPr lang="fr-FR" b="1" dirty="0" smtClean="0"/>
            <a:t>Compétence transférables </a:t>
          </a:r>
          <a:endParaRPr lang="fr-FR" b="1" dirty="0"/>
        </a:p>
      </dgm:t>
    </dgm:pt>
    <dgm:pt modelId="{7404B1D0-DC7D-4A21-96B1-DDEC5A435C73}" type="parTrans" cxnId="{0177829C-3A4F-4627-92FA-10180BEB6ED2}">
      <dgm:prSet/>
      <dgm:spPr/>
      <dgm:t>
        <a:bodyPr/>
        <a:lstStyle/>
        <a:p>
          <a:endParaRPr lang="fr-FR"/>
        </a:p>
      </dgm:t>
    </dgm:pt>
    <dgm:pt modelId="{B247D83B-BB0A-4086-BF98-13603005E408}" type="sibTrans" cxnId="{0177829C-3A4F-4627-92FA-10180BEB6ED2}">
      <dgm:prSet/>
      <dgm:spPr/>
      <dgm:t>
        <a:bodyPr/>
        <a:lstStyle/>
        <a:p>
          <a:endParaRPr lang="fr-FR"/>
        </a:p>
      </dgm:t>
    </dgm:pt>
    <dgm:pt modelId="{34C946F3-D3CA-48FD-8418-072CC7624561}">
      <dgm:prSet/>
      <dgm:spPr/>
      <dgm:t>
        <a:bodyPr/>
        <a:lstStyle/>
        <a:p>
          <a:r>
            <a:rPr lang="fr-FR" dirty="0" smtClean="0"/>
            <a:t>maitriser l’expression écrite et orale de la langue française et ses techniques d’expression</a:t>
          </a:r>
          <a:endParaRPr lang="fr-FR" dirty="0"/>
        </a:p>
      </dgm:t>
    </dgm:pt>
    <dgm:pt modelId="{0CE375BE-292A-47BF-9189-5536C358F2A8}" type="parTrans" cxnId="{F4EB17A5-604F-472B-853B-13D5CBA73D52}">
      <dgm:prSet/>
      <dgm:spPr/>
      <dgm:t>
        <a:bodyPr/>
        <a:lstStyle/>
        <a:p>
          <a:endParaRPr lang="fr-FR"/>
        </a:p>
      </dgm:t>
    </dgm:pt>
    <dgm:pt modelId="{2E9BE921-85C5-49E1-BAEE-6BD977B890B8}" type="sibTrans" cxnId="{F4EB17A5-604F-472B-853B-13D5CBA73D52}">
      <dgm:prSet/>
      <dgm:spPr/>
      <dgm:t>
        <a:bodyPr/>
        <a:lstStyle/>
        <a:p>
          <a:endParaRPr lang="fr-FR"/>
        </a:p>
      </dgm:t>
    </dgm:pt>
    <dgm:pt modelId="{3002CDD5-1473-4A10-9EF3-B36A1BC42130}">
      <dgm:prSet/>
      <dgm:spPr/>
      <dgm:t>
        <a:bodyPr/>
        <a:lstStyle/>
        <a:p>
          <a:r>
            <a:rPr lang="fr-FR" dirty="0" smtClean="0"/>
            <a:t>relier la discipline principales aux disciplines connexes</a:t>
          </a:r>
          <a:endParaRPr lang="fr-FR" dirty="0"/>
        </a:p>
      </dgm:t>
    </dgm:pt>
    <dgm:pt modelId="{1E9E836F-72B9-46E5-BB1B-E142F9D2863D}" type="parTrans" cxnId="{C9F0124B-13AF-42F0-8C24-B60C762BD9D6}">
      <dgm:prSet/>
      <dgm:spPr/>
      <dgm:t>
        <a:bodyPr/>
        <a:lstStyle/>
        <a:p>
          <a:endParaRPr lang="fr-FR"/>
        </a:p>
      </dgm:t>
    </dgm:pt>
    <dgm:pt modelId="{BF95633A-3533-45AE-B3C9-3FDC88E1F78C}" type="sibTrans" cxnId="{C9F0124B-13AF-42F0-8C24-B60C762BD9D6}">
      <dgm:prSet/>
      <dgm:spPr/>
      <dgm:t>
        <a:bodyPr/>
        <a:lstStyle/>
        <a:p>
          <a:endParaRPr lang="fr-FR"/>
        </a:p>
      </dgm:t>
    </dgm:pt>
    <dgm:pt modelId="{53C755B2-3AF3-4866-BD33-428051D7FF3D}">
      <dgm:prSet/>
      <dgm:spPr/>
      <dgm:t>
        <a:bodyPr/>
        <a:lstStyle/>
        <a:p>
          <a:r>
            <a:rPr lang="fr-FR" dirty="0" smtClean="0"/>
            <a:t>maitriser le socle des fondamentaux de la discipline principale et des disciplines</a:t>
          </a:r>
          <a:endParaRPr lang="fr-FR" dirty="0"/>
        </a:p>
      </dgm:t>
    </dgm:pt>
    <dgm:pt modelId="{A32C2168-FB81-4C59-A7DE-6324BD60AB11}" type="parTrans" cxnId="{7D389C34-2FC5-4A33-9FC9-97AAE6445887}">
      <dgm:prSet/>
      <dgm:spPr/>
      <dgm:t>
        <a:bodyPr/>
        <a:lstStyle/>
        <a:p>
          <a:endParaRPr lang="fr-FR"/>
        </a:p>
      </dgm:t>
    </dgm:pt>
    <dgm:pt modelId="{B787D8FD-80E5-4861-8498-FF5A49616880}" type="sibTrans" cxnId="{7D389C34-2FC5-4A33-9FC9-97AAE6445887}">
      <dgm:prSet/>
      <dgm:spPr/>
      <dgm:t>
        <a:bodyPr/>
        <a:lstStyle/>
        <a:p>
          <a:endParaRPr lang="fr-FR"/>
        </a:p>
      </dgm:t>
    </dgm:pt>
    <dgm:pt modelId="{739BCE2F-3063-4A37-A4C2-B3893A87496D}">
      <dgm:prSet/>
      <dgm:spPr/>
      <dgm:t>
        <a:bodyPr/>
        <a:lstStyle/>
        <a:p>
          <a:r>
            <a:rPr lang="fr-FR" dirty="0" smtClean="0"/>
            <a:t>connaitre la discipline dans ses différents champs et dimensions</a:t>
          </a:r>
          <a:endParaRPr lang="fr-FR" dirty="0"/>
        </a:p>
      </dgm:t>
    </dgm:pt>
    <dgm:pt modelId="{6321F56E-43FD-4E5A-9E52-56BEDA2436EB}" type="parTrans" cxnId="{6A757CCF-DB0C-4E1D-99D8-5A8D56027100}">
      <dgm:prSet/>
      <dgm:spPr/>
      <dgm:t>
        <a:bodyPr/>
        <a:lstStyle/>
        <a:p>
          <a:endParaRPr lang="fr-FR"/>
        </a:p>
      </dgm:t>
    </dgm:pt>
    <dgm:pt modelId="{D284EABC-E784-47E8-AFAE-68409EECAD1E}" type="sibTrans" cxnId="{6A757CCF-DB0C-4E1D-99D8-5A8D56027100}">
      <dgm:prSet/>
      <dgm:spPr/>
      <dgm:t>
        <a:bodyPr/>
        <a:lstStyle/>
        <a:p>
          <a:endParaRPr lang="fr-FR"/>
        </a:p>
      </dgm:t>
    </dgm:pt>
    <dgm:pt modelId="{A3A8DA82-C633-4B0A-A0B0-DDFBDD84B0CF}">
      <dgm:prSet/>
      <dgm:spPr/>
      <dgm:t>
        <a:bodyPr/>
        <a:lstStyle/>
        <a:p>
          <a:r>
            <a:rPr lang="fr-FR" dirty="0" smtClean="0"/>
            <a:t>connaitre les champs professionnels associés à la discipline </a:t>
          </a:r>
          <a:endParaRPr lang="fr-FR" dirty="0"/>
        </a:p>
      </dgm:t>
    </dgm:pt>
    <dgm:pt modelId="{0D2F134F-8B4D-416B-BC97-1E25C6BD56DE}" type="parTrans" cxnId="{BC89E180-5D53-4A11-9C53-09519B5E3299}">
      <dgm:prSet/>
      <dgm:spPr/>
      <dgm:t>
        <a:bodyPr/>
        <a:lstStyle/>
        <a:p>
          <a:endParaRPr lang="fr-FR"/>
        </a:p>
      </dgm:t>
    </dgm:pt>
    <dgm:pt modelId="{9CEA7B2A-85D0-45AE-8A11-D0F4E17E9CCC}" type="sibTrans" cxnId="{BC89E180-5D53-4A11-9C53-09519B5E3299}">
      <dgm:prSet/>
      <dgm:spPr/>
      <dgm:t>
        <a:bodyPr/>
        <a:lstStyle/>
        <a:p>
          <a:endParaRPr lang="fr-FR"/>
        </a:p>
      </dgm:t>
    </dgm:pt>
    <dgm:pt modelId="{28203A60-7BC3-470F-A5F5-B4A0C4EBE8E2}">
      <dgm:prSet/>
      <dgm:spPr/>
      <dgm:t>
        <a:bodyPr/>
        <a:lstStyle/>
        <a:p>
          <a:r>
            <a:rPr lang="fr-FR" dirty="0" smtClean="0"/>
            <a:t>être autonome dans le travail</a:t>
          </a:r>
          <a:endParaRPr lang="fr-FR" dirty="0"/>
        </a:p>
      </dgm:t>
    </dgm:pt>
    <dgm:pt modelId="{9E01AEBE-B6AD-47A8-9D1E-8A3FF8318232}" type="parTrans" cxnId="{8868F230-28D9-49F9-B2D4-BF96A9158D46}">
      <dgm:prSet/>
      <dgm:spPr/>
      <dgm:t>
        <a:bodyPr/>
        <a:lstStyle/>
        <a:p>
          <a:endParaRPr lang="fr-FR"/>
        </a:p>
      </dgm:t>
    </dgm:pt>
    <dgm:pt modelId="{F186E27E-B89E-4722-B2F5-3234F45760FE}" type="sibTrans" cxnId="{8868F230-28D9-49F9-B2D4-BF96A9158D46}">
      <dgm:prSet/>
      <dgm:spPr/>
      <dgm:t>
        <a:bodyPr/>
        <a:lstStyle/>
        <a:p>
          <a:endParaRPr lang="fr-FR"/>
        </a:p>
      </dgm:t>
    </dgm:pt>
    <dgm:pt modelId="{54FEC81B-D55F-4B83-BAFC-212F375E862D}">
      <dgm:prSet/>
      <dgm:spPr/>
      <dgm:t>
        <a:bodyPr/>
        <a:lstStyle/>
        <a:p>
          <a:r>
            <a:rPr lang="fr-FR" dirty="0" smtClean="0"/>
            <a:t>faire preuve de capacités de recherche d’information, d’analyse et de synthèse</a:t>
          </a:r>
          <a:endParaRPr lang="fr-FR" dirty="0"/>
        </a:p>
      </dgm:t>
    </dgm:pt>
    <dgm:pt modelId="{2B9345B0-44E0-49A6-BB99-9DDF4C9DDEB2}" type="parTrans" cxnId="{1223B8FD-D1B1-4D7D-98CA-BA03A223B025}">
      <dgm:prSet/>
      <dgm:spPr/>
      <dgm:t>
        <a:bodyPr/>
        <a:lstStyle/>
        <a:p>
          <a:endParaRPr lang="fr-FR"/>
        </a:p>
      </dgm:t>
    </dgm:pt>
    <dgm:pt modelId="{465BE053-26D3-4324-B532-723556B82B17}" type="sibTrans" cxnId="{1223B8FD-D1B1-4D7D-98CA-BA03A223B025}">
      <dgm:prSet/>
      <dgm:spPr/>
      <dgm:t>
        <a:bodyPr/>
        <a:lstStyle/>
        <a:p>
          <a:endParaRPr lang="fr-FR"/>
        </a:p>
      </dgm:t>
    </dgm:pt>
    <dgm:pt modelId="{E1694D57-2D47-4E7B-97CC-C0AF2C5A2C0A}">
      <dgm:prSet/>
      <dgm:spPr/>
      <dgm:t>
        <a:bodyPr/>
        <a:lstStyle/>
        <a:p>
          <a:r>
            <a:rPr lang="fr-FR" dirty="0" smtClean="0"/>
            <a:t>maitrise d’au moins une langue étrangère, notamment l’anglais </a:t>
          </a:r>
          <a:endParaRPr lang="fr-FR" dirty="0"/>
        </a:p>
      </dgm:t>
    </dgm:pt>
    <dgm:pt modelId="{C2029BB2-176F-4164-B980-42E67EC60B28}" type="parTrans" cxnId="{5D9A4D32-2760-4468-A323-5983B0C585E3}">
      <dgm:prSet/>
      <dgm:spPr/>
      <dgm:t>
        <a:bodyPr/>
        <a:lstStyle/>
        <a:p>
          <a:endParaRPr lang="fr-FR"/>
        </a:p>
      </dgm:t>
    </dgm:pt>
    <dgm:pt modelId="{97F259BE-C6F7-45CB-BF30-FE2668E73DA6}" type="sibTrans" cxnId="{5D9A4D32-2760-4468-A323-5983B0C585E3}">
      <dgm:prSet/>
      <dgm:spPr/>
      <dgm:t>
        <a:bodyPr/>
        <a:lstStyle/>
        <a:p>
          <a:endParaRPr lang="fr-FR"/>
        </a:p>
      </dgm:t>
    </dgm:pt>
    <dgm:pt modelId="{1DA125DD-310C-49BA-829E-568C2A12929B}">
      <dgm:prSet/>
      <dgm:spPr/>
      <dgm:t>
        <a:bodyPr/>
        <a:lstStyle/>
        <a:p>
          <a:endParaRPr lang="fr-FR" dirty="0"/>
        </a:p>
      </dgm:t>
    </dgm:pt>
    <dgm:pt modelId="{56351F5A-7F39-417F-970F-F9614323C01F}" type="parTrans" cxnId="{74D0F27B-3888-4941-883B-7C52422978C6}">
      <dgm:prSet/>
      <dgm:spPr/>
      <dgm:t>
        <a:bodyPr/>
        <a:lstStyle/>
        <a:p>
          <a:endParaRPr lang="fr-FR"/>
        </a:p>
      </dgm:t>
    </dgm:pt>
    <dgm:pt modelId="{C852B955-D32D-46AD-9963-85DB256BCA60}" type="sibTrans" cxnId="{74D0F27B-3888-4941-883B-7C52422978C6}">
      <dgm:prSet/>
      <dgm:spPr/>
      <dgm:t>
        <a:bodyPr/>
        <a:lstStyle/>
        <a:p>
          <a:endParaRPr lang="fr-FR"/>
        </a:p>
      </dgm:t>
    </dgm:pt>
    <dgm:pt modelId="{7FA9D669-807F-4091-B9E2-64403FD51B75}" type="pres">
      <dgm:prSet presAssocID="{3200BD3C-0778-4B5A-B553-DA74677F70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DD323F5-0355-46E0-B2E9-84EFA529CA5E}" type="pres">
      <dgm:prSet presAssocID="{D5F7F1A9-A749-4B20-9248-DC5E5037B364}" presName="parentLin" presStyleCnt="0"/>
      <dgm:spPr/>
    </dgm:pt>
    <dgm:pt modelId="{A3713536-F925-4F0C-BBC8-2F135DE4EA56}" type="pres">
      <dgm:prSet presAssocID="{D5F7F1A9-A749-4B20-9248-DC5E5037B364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D3CE9125-6FB7-4812-ABEA-A99370247030}" type="pres">
      <dgm:prSet presAssocID="{D5F7F1A9-A749-4B20-9248-DC5E5037B3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18F2A0-04F9-489E-BC97-626223AF8DA5}" type="pres">
      <dgm:prSet presAssocID="{D5F7F1A9-A749-4B20-9248-DC5E5037B364}" presName="negativeSpace" presStyleCnt="0"/>
      <dgm:spPr/>
    </dgm:pt>
    <dgm:pt modelId="{D8713E2A-FF14-4E00-B393-DAF4ED1DF7FD}" type="pres">
      <dgm:prSet presAssocID="{D5F7F1A9-A749-4B20-9248-DC5E5037B36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BB90C3-4A25-40C0-B19E-122F97BD5EC9}" type="pres">
      <dgm:prSet presAssocID="{BE4F982F-29CE-4F54-9281-3D83EC1772AA}" presName="spaceBetweenRectangles" presStyleCnt="0"/>
      <dgm:spPr/>
    </dgm:pt>
    <dgm:pt modelId="{82DCFA1D-C1A6-4A1A-BFA4-40EF26B78B22}" type="pres">
      <dgm:prSet presAssocID="{74853D44-9012-4060-8868-15AA5EE8CA5C}" presName="parentLin" presStyleCnt="0"/>
      <dgm:spPr/>
    </dgm:pt>
    <dgm:pt modelId="{B30649BF-97FD-49E1-8668-65B742BD5CD8}" type="pres">
      <dgm:prSet presAssocID="{74853D44-9012-4060-8868-15AA5EE8CA5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8B3C1A86-5F91-4FDA-BC3C-51D3280B0519}" type="pres">
      <dgm:prSet presAssocID="{74853D44-9012-4060-8868-15AA5EE8CA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42B161-8B6D-49C6-8A70-AA1E9EACF8BD}" type="pres">
      <dgm:prSet presAssocID="{74853D44-9012-4060-8868-15AA5EE8CA5C}" presName="negativeSpace" presStyleCnt="0"/>
      <dgm:spPr/>
    </dgm:pt>
    <dgm:pt modelId="{61DDBF43-037A-45D4-846E-7B72E42DE9FC}" type="pres">
      <dgm:prSet presAssocID="{74853D44-9012-4060-8868-15AA5EE8CA5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4FC59B-184D-4CBD-9C48-8AF64D936B8F}" type="presOf" srcId="{1DA125DD-310C-49BA-829E-568C2A12929B}" destId="{61DDBF43-037A-45D4-846E-7B72E42DE9FC}" srcOrd="0" destOrd="4" presId="urn:microsoft.com/office/officeart/2005/8/layout/list1"/>
    <dgm:cxn modelId="{C5A37B8F-18B0-4FE8-9964-5415582C3956}" type="presOf" srcId="{34C946F3-D3CA-48FD-8418-072CC7624561}" destId="{61DDBF43-037A-45D4-846E-7B72E42DE9FC}" srcOrd="0" destOrd="2" presId="urn:microsoft.com/office/officeart/2005/8/layout/list1"/>
    <dgm:cxn modelId="{6A757CCF-DB0C-4E1D-99D8-5A8D56027100}" srcId="{D5F7F1A9-A749-4B20-9248-DC5E5037B364}" destId="{739BCE2F-3063-4A37-A4C2-B3893A87496D}" srcOrd="2" destOrd="0" parTransId="{6321F56E-43FD-4E5A-9E52-56BEDA2436EB}" sibTransId="{D284EABC-E784-47E8-AFAE-68409EECAD1E}"/>
    <dgm:cxn modelId="{8868F230-28D9-49F9-B2D4-BF96A9158D46}" srcId="{74853D44-9012-4060-8868-15AA5EE8CA5C}" destId="{28203A60-7BC3-470F-A5F5-B4A0C4EBE8E2}" srcOrd="0" destOrd="0" parTransId="{9E01AEBE-B6AD-47A8-9D1E-8A3FF8318232}" sibTransId="{F186E27E-B89E-4722-B2F5-3234F45760FE}"/>
    <dgm:cxn modelId="{1223B8FD-D1B1-4D7D-98CA-BA03A223B025}" srcId="{74853D44-9012-4060-8868-15AA5EE8CA5C}" destId="{54FEC81B-D55F-4B83-BAFC-212F375E862D}" srcOrd="1" destOrd="0" parTransId="{2B9345B0-44E0-49A6-BB99-9DDF4C9DDEB2}" sibTransId="{465BE053-26D3-4324-B532-723556B82B17}"/>
    <dgm:cxn modelId="{F4EB17A5-604F-472B-853B-13D5CBA73D52}" srcId="{74853D44-9012-4060-8868-15AA5EE8CA5C}" destId="{34C946F3-D3CA-48FD-8418-072CC7624561}" srcOrd="2" destOrd="0" parTransId="{0CE375BE-292A-47BF-9189-5536C358F2A8}" sibTransId="{2E9BE921-85C5-49E1-BAEE-6BD977B890B8}"/>
    <dgm:cxn modelId="{BC89E180-5D53-4A11-9C53-09519B5E3299}" srcId="{D5F7F1A9-A749-4B20-9248-DC5E5037B364}" destId="{A3A8DA82-C633-4B0A-A0B0-DDFBDD84B0CF}" srcOrd="3" destOrd="0" parTransId="{0D2F134F-8B4D-416B-BC97-1E25C6BD56DE}" sibTransId="{9CEA7B2A-85D0-45AE-8A11-D0F4E17E9CCC}"/>
    <dgm:cxn modelId="{880A67C2-9D40-4299-B50E-576FC8E4186F}" type="presOf" srcId="{54FEC81B-D55F-4B83-BAFC-212F375E862D}" destId="{61DDBF43-037A-45D4-846E-7B72E42DE9FC}" srcOrd="0" destOrd="1" presId="urn:microsoft.com/office/officeart/2005/8/layout/list1"/>
    <dgm:cxn modelId="{74D0F27B-3888-4941-883B-7C52422978C6}" srcId="{74853D44-9012-4060-8868-15AA5EE8CA5C}" destId="{1DA125DD-310C-49BA-829E-568C2A12929B}" srcOrd="4" destOrd="0" parTransId="{56351F5A-7F39-417F-970F-F9614323C01F}" sibTransId="{C852B955-D32D-46AD-9963-85DB256BCA60}"/>
    <dgm:cxn modelId="{8A422EAF-20D6-44CC-A776-A4183E7B9789}" type="presOf" srcId="{3200BD3C-0778-4B5A-B553-DA74677F70DA}" destId="{7FA9D669-807F-4091-B9E2-64403FD51B75}" srcOrd="0" destOrd="0" presId="urn:microsoft.com/office/officeart/2005/8/layout/list1"/>
    <dgm:cxn modelId="{24AE16D5-7A16-41CC-8D91-F8C28FB06A0E}" type="presOf" srcId="{53C755B2-3AF3-4866-BD33-428051D7FF3D}" destId="{D8713E2A-FF14-4E00-B393-DAF4ED1DF7FD}" srcOrd="0" destOrd="0" presId="urn:microsoft.com/office/officeart/2005/8/layout/list1"/>
    <dgm:cxn modelId="{0177829C-3A4F-4627-92FA-10180BEB6ED2}" srcId="{3200BD3C-0778-4B5A-B553-DA74677F70DA}" destId="{74853D44-9012-4060-8868-15AA5EE8CA5C}" srcOrd="1" destOrd="0" parTransId="{7404B1D0-DC7D-4A21-96B1-DDEC5A435C73}" sibTransId="{B247D83B-BB0A-4086-BF98-13603005E408}"/>
    <dgm:cxn modelId="{B5D4F3CE-B812-4236-AACF-28BA355B55CF}" type="presOf" srcId="{E1694D57-2D47-4E7B-97CC-C0AF2C5A2C0A}" destId="{61DDBF43-037A-45D4-846E-7B72E42DE9FC}" srcOrd="0" destOrd="3" presId="urn:microsoft.com/office/officeart/2005/8/layout/list1"/>
    <dgm:cxn modelId="{E562E574-6135-4FBB-8195-8EA035B57151}" type="presOf" srcId="{28203A60-7BC3-470F-A5F5-B4A0C4EBE8E2}" destId="{61DDBF43-037A-45D4-846E-7B72E42DE9FC}" srcOrd="0" destOrd="0" presId="urn:microsoft.com/office/officeart/2005/8/layout/list1"/>
    <dgm:cxn modelId="{C185415C-BC83-444C-AEBC-9746F92AF5C8}" type="presOf" srcId="{74853D44-9012-4060-8868-15AA5EE8CA5C}" destId="{8B3C1A86-5F91-4FDA-BC3C-51D3280B0519}" srcOrd="1" destOrd="0" presId="urn:microsoft.com/office/officeart/2005/8/layout/list1"/>
    <dgm:cxn modelId="{5D9A4D32-2760-4468-A323-5983B0C585E3}" srcId="{74853D44-9012-4060-8868-15AA5EE8CA5C}" destId="{E1694D57-2D47-4E7B-97CC-C0AF2C5A2C0A}" srcOrd="3" destOrd="0" parTransId="{C2029BB2-176F-4164-B980-42E67EC60B28}" sibTransId="{97F259BE-C6F7-45CB-BF30-FE2668E73DA6}"/>
    <dgm:cxn modelId="{FE285356-A0D1-4DC1-977C-16D0D326FC31}" type="presOf" srcId="{739BCE2F-3063-4A37-A4C2-B3893A87496D}" destId="{D8713E2A-FF14-4E00-B393-DAF4ED1DF7FD}" srcOrd="0" destOrd="2" presId="urn:microsoft.com/office/officeart/2005/8/layout/list1"/>
    <dgm:cxn modelId="{309C4794-4EE9-4A35-9E3E-FD5A3DBF4285}" type="presOf" srcId="{A3A8DA82-C633-4B0A-A0B0-DDFBDD84B0CF}" destId="{D8713E2A-FF14-4E00-B393-DAF4ED1DF7FD}" srcOrd="0" destOrd="3" presId="urn:microsoft.com/office/officeart/2005/8/layout/list1"/>
    <dgm:cxn modelId="{C9F0124B-13AF-42F0-8C24-B60C762BD9D6}" srcId="{D5F7F1A9-A749-4B20-9248-DC5E5037B364}" destId="{3002CDD5-1473-4A10-9EF3-B36A1BC42130}" srcOrd="1" destOrd="0" parTransId="{1E9E836F-72B9-46E5-BB1B-E142F9D2863D}" sibTransId="{BF95633A-3533-45AE-B3C9-3FDC88E1F78C}"/>
    <dgm:cxn modelId="{B9895B4B-629A-4032-90EE-CAC60AE148E9}" type="presOf" srcId="{D5F7F1A9-A749-4B20-9248-DC5E5037B364}" destId="{A3713536-F925-4F0C-BBC8-2F135DE4EA56}" srcOrd="0" destOrd="0" presId="urn:microsoft.com/office/officeart/2005/8/layout/list1"/>
    <dgm:cxn modelId="{07263025-6D81-4796-B2CE-8AB28529B7D0}" type="presOf" srcId="{74853D44-9012-4060-8868-15AA5EE8CA5C}" destId="{B30649BF-97FD-49E1-8668-65B742BD5CD8}" srcOrd="0" destOrd="0" presId="urn:microsoft.com/office/officeart/2005/8/layout/list1"/>
    <dgm:cxn modelId="{4DFD5FDB-FE55-482E-8DF1-1F800A607706}" type="presOf" srcId="{D5F7F1A9-A749-4B20-9248-DC5E5037B364}" destId="{D3CE9125-6FB7-4812-ABEA-A99370247030}" srcOrd="1" destOrd="0" presId="urn:microsoft.com/office/officeart/2005/8/layout/list1"/>
    <dgm:cxn modelId="{7D389C34-2FC5-4A33-9FC9-97AAE6445887}" srcId="{D5F7F1A9-A749-4B20-9248-DC5E5037B364}" destId="{53C755B2-3AF3-4866-BD33-428051D7FF3D}" srcOrd="0" destOrd="0" parTransId="{A32C2168-FB81-4C59-A7DE-6324BD60AB11}" sibTransId="{B787D8FD-80E5-4861-8498-FF5A49616880}"/>
    <dgm:cxn modelId="{2E6A5D7F-293C-4848-8425-2D655283EF61}" type="presOf" srcId="{3002CDD5-1473-4A10-9EF3-B36A1BC42130}" destId="{D8713E2A-FF14-4E00-B393-DAF4ED1DF7FD}" srcOrd="0" destOrd="1" presId="urn:microsoft.com/office/officeart/2005/8/layout/list1"/>
    <dgm:cxn modelId="{D0FA4C28-AEB7-40C9-B4EB-06ED4548D508}" srcId="{3200BD3C-0778-4B5A-B553-DA74677F70DA}" destId="{D5F7F1A9-A749-4B20-9248-DC5E5037B364}" srcOrd="0" destOrd="0" parTransId="{58B0CC99-E1E4-49EE-B997-6E7D04641E6B}" sibTransId="{BE4F982F-29CE-4F54-9281-3D83EC1772AA}"/>
    <dgm:cxn modelId="{1B649510-B630-4CB6-BD1D-EE6913559F48}" type="presParOf" srcId="{7FA9D669-807F-4091-B9E2-64403FD51B75}" destId="{CDD323F5-0355-46E0-B2E9-84EFA529CA5E}" srcOrd="0" destOrd="0" presId="urn:microsoft.com/office/officeart/2005/8/layout/list1"/>
    <dgm:cxn modelId="{DB17D951-76C7-455E-A160-04C98C41B980}" type="presParOf" srcId="{CDD323F5-0355-46E0-B2E9-84EFA529CA5E}" destId="{A3713536-F925-4F0C-BBC8-2F135DE4EA56}" srcOrd="0" destOrd="0" presId="urn:microsoft.com/office/officeart/2005/8/layout/list1"/>
    <dgm:cxn modelId="{29AAE69C-918D-4B2A-A69D-DF4572FE16D9}" type="presParOf" srcId="{CDD323F5-0355-46E0-B2E9-84EFA529CA5E}" destId="{D3CE9125-6FB7-4812-ABEA-A99370247030}" srcOrd="1" destOrd="0" presId="urn:microsoft.com/office/officeart/2005/8/layout/list1"/>
    <dgm:cxn modelId="{39CC271C-C791-461E-B5DB-7269EB05C117}" type="presParOf" srcId="{7FA9D669-807F-4091-B9E2-64403FD51B75}" destId="{3718F2A0-04F9-489E-BC97-626223AF8DA5}" srcOrd="1" destOrd="0" presId="urn:microsoft.com/office/officeart/2005/8/layout/list1"/>
    <dgm:cxn modelId="{8DA8ACEF-2B33-4A44-B2AF-C143DD64FC61}" type="presParOf" srcId="{7FA9D669-807F-4091-B9E2-64403FD51B75}" destId="{D8713E2A-FF14-4E00-B393-DAF4ED1DF7FD}" srcOrd="2" destOrd="0" presId="urn:microsoft.com/office/officeart/2005/8/layout/list1"/>
    <dgm:cxn modelId="{B5FF0C4F-4F3F-479B-AA36-7B885FC89265}" type="presParOf" srcId="{7FA9D669-807F-4091-B9E2-64403FD51B75}" destId="{41BB90C3-4A25-40C0-B19E-122F97BD5EC9}" srcOrd="3" destOrd="0" presId="urn:microsoft.com/office/officeart/2005/8/layout/list1"/>
    <dgm:cxn modelId="{79DC469D-1A81-4272-8778-FA7D044B6F24}" type="presParOf" srcId="{7FA9D669-807F-4091-B9E2-64403FD51B75}" destId="{82DCFA1D-C1A6-4A1A-BFA4-40EF26B78B22}" srcOrd="4" destOrd="0" presId="urn:microsoft.com/office/officeart/2005/8/layout/list1"/>
    <dgm:cxn modelId="{694A9DC4-4DCB-4C51-8834-0C7C284672ED}" type="presParOf" srcId="{82DCFA1D-C1A6-4A1A-BFA4-40EF26B78B22}" destId="{B30649BF-97FD-49E1-8668-65B742BD5CD8}" srcOrd="0" destOrd="0" presId="urn:microsoft.com/office/officeart/2005/8/layout/list1"/>
    <dgm:cxn modelId="{F50D5558-C0B1-4DD2-82B8-C12CEA9F9547}" type="presParOf" srcId="{82DCFA1D-C1A6-4A1A-BFA4-40EF26B78B22}" destId="{8B3C1A86-5F91-4FDA-BC3C-51D3280B0519}" srcOrd="1" destOrd="0" presId="urn:microsoft.com/office/officeart/2005/8/layout/list1"/>
    <dgm:cxn modelId="{DC5D4C11-A12B-405A-A04A-3D56337E138D}" type="presParOf" srcId="{7FA9D669-807F-4091-B9E2-64403FD51B75}" destId="{6742B161-8B6D-49C6-8A70-AA1E9EACF8BD}" srcOrd="5" destOrd="0" presId="urn:microsoft.com/office/officeart/2005/8/layout/list1"/>
    <dgm:cxn modelId="{FBAA87EC-479A-45F2-A27E-3E31E265FCC9}" type="presParOf" srcId="{7FA9D669-807F-4091-B9E2-64403FD51B75}" destId="{61DDBF43-037A-45D4-846E-7B72E42DE9F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605778-D080-4944-999B-786C4809076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2C8BCF4F-E7C3-4168-B3B6-42C59780FFE5}">
      <dgm:prSet phldrT="[Texte]"/>
      <dgm:spPr/>
      <dgm:t>
        <a:bodyPr/>
        <a:lstStyle/>
        <a:p>
          <a:r>
            <a:rPr lang="fr-FR" dirty="0" smtClean="0"/>
            <a:t>Sortir de l’objectif bac pour penser à la poursuite d’étude </a:t>
          </a:r>
          <a:endParaRPr lang="fr-FR" dirty="0"/>
        </a:p>
      </dgm:t>
    </dgm:pt>
    <dgm:pt modelId="{07F24E5D-0720-4F74-8975-9CB7354FF5B4}" type="parTrans" cxnId="{C7F99927-41C5-44C9-AEAF-8C778B795A99}">
      <dgm:prSet/>
      <dgm:spPr/>
      <dgm:t>
        <a:bodyPr/>
        <a:lstStyle/>
        <a:p>
          <a:endParaRPr lang="fr-FR"/>
        </a:p>
      </dgm:t>
    </dgm:pt>
    <dgm:pt modelId="{C3E524CC-46F6-47EB-B987-D1DA07668305}" type="sibTrans" cxnId="{C7F99927-41C5-44C9-AEAF-8C778B795A99}">
      <dgm:prSet/>
      <dgm:spPr/>
      <dgm:t>
        <a:bodyPr/>
        <a:lstStyle/>
        <a:p>
          <a:endParaRPr lang="fr-FR"/>
        </a:p>
      </dgm:t>
    </dgm:pt>
    <dgm:pt modelId="{7A1DE239-EEED-407C-9757-059EE0972CE1}">
      <dgm:prSet phldrT="[Texte]"/>
      <dgm:spPr/>
      <dgm:t>
        <a:bodyPr/>
        <a:lstStyle/>
        <a:p>
          <a:r>
            <a:rPr lang="fr-FR" dirty="0" smtClean="0"/>
            <a:t>Développer les compétences pour l’écrit, la lecture et l’expression orale   </a:t>
          </a:r>
          <a:endParaRPr lang="fr-FR" dirty="0"/>
        </a:p>
      </dgm:t>
    </dgm:pt>
    <dgm:pt modelId="{E2648AE5-FB56-4B08-9CF4-E46CF5515801}" type="parTrans" cxnId="{C43A327B-E84E-420F-A5F5-C63AAC6132E7}">
      <dgm:prSet/>
      <dgm:spPr/>
      <dgm:t>
        <a:bodyPr/>
        <a:lstStyle/>
        <a:p>
          <a:endParaRPr lang="fr-FR"/>
        </a:p>
      </dgm:t>
    </dgm:pt>
    <dgm:pt modelId="{3B27BBC7-D94A-42D2-BB7E-489F745E716A}" type="sibTrans" cxnId="{C43A327B-E84E-420F-A5F5-C63AAC6132E7}">
      <dgm:prSet/>
      <dgm:spPr/>
      <dgm:t>
        <a:bodyPr/>
        <a:lstStyle/>
        <a:p>
          <a:endParaRPr lang="fr-FR"/>
        </a:p>
      </dgm:t>
    </dgm:pt>
    <dgm:pt modelId="{41956847-83DB-4BD1-A0BF-3C2945673C01}">
      <dgm:prSet phldrT="[Texte]"/>
      <dgm:spPr/>
      <dgm:t>
        <a:bodyPr/>
        <a:lstStyle/>
        <a:p>
          <a:r>
            <a:rPr lang="fr-FR" dirty="0" smtClean="0"/>
            <a:t>Travailler sur la prise de recul  </a:t>
          </a:r>
          <a:endParaRPr lang="fr-FR" dirty="0"/>
        </a:p>
      </dgm:t>
    </dgm:pt>
    <dgm:pt modelId="{095B0607-300F-4B78-967B-0A8F801C63EB}" type="parTrans" cxnId="{9C4134F2-3BAC-4D38-AB66-1C5A010DA13A}">
      <dgm:prSet/>
      <dgm:spPr/>
      <dgm:t>
        <a:bodyPr/>
        <a:lstStyle/>
        <a:p>
          <a:endParaRPr lang="fr-FR"/>
        </a:p>
      </dgm:t>
    </dgm:pt>
    <dgm:pt modelId="{FBE4C7EC-09FA-4060-8909-A2424A4908F1}" type="sibTrans" cxnId="{9C4134F2-3BAC-4D38-AB66-1C5A010DA13A}">
      <dgm:prSet/>
      <dgm:spPr/>
      <dgm:t>
        <a:bodyPr/>
        <a:lstStyle/>
        <a:p>
          <a:endParaRPr lang="fr-FR"/>
        </a:p>
      </dgm:t>
    </dgm:pt>
    <dgm:pt modelId="{BE88FA64-3A8B-4A4B-BA1C-34ED617C3E23}">
      <dgm:prSet/>
      <dgm:spPr/>
      <dgm:t>
        <a:bodyPr/>
        <a:lstStyle/>
        <a:p>
          <a:r>
            <a:rPr lang="fr-FR" dirty="0" smtClean="0"/>
            <a:t>Travailler sur le projet professionnel en lycée </a:t>
          </a:r>
          <a:endParaRPr lang="fr-FR" dirty="0"/>
        </a:p>
      </dgm:t>
    </dgm:pt>
    <dgm:pt modelId="{C6EAFC05-FE72-4CE5-9AE1-85ADFBB47EBD}" type="parTrans" cxnId="{2C4CE6D3-5670-46E4-8C52-4D23B4D4F299}">
      <dgm:prSet/>
      <dgm:spPr/>
      <dgm:t>
        <a:bodyPr/>
        <a:lstStyle/>
        <a:p>
          <a:endParaRPr lang="fr-FR"/>
        </a:p>
      </dgm:t>
    </dgm:pt>
    <dgm:pt modelId="{A63F3846-22FE-4743-8C75-003C74803423}" type="sibTrans" cxnId="{2C4CE6D3-5670-46E4-8C52-4D23B4D4F299}">
      <dgm:prSet/>
      <dgm:spPr/>
      <dgm:t>
        <a:bodyPr/>
        <a:lstStyle/>
        <a:p>
          <a:endParaRPr lang="fr-FR"/>
        </a:p>
      </dgm:t>
    </dgm:pt>
    <dgm:pt modelId="{46960911-01EE-44D8-AB23-D10478D5BBB0}">
      <dgm:prSet/>
      <dgm:spPr/>
      <dgm:t>
        <a:bodyPr/>
        <a:lstStyle/>
        <a:p>
          <a:r>
            <a:rPr lang="fr-FR" dirty="0" smtClean="0"/>
            <a:t>Développer l’autonomie et le travail en groupe</a:t>
          </a:r>
          <a:endParaRPr lang="fr-FR" dirty="0"/>
        </a:p>
      </dgm:t>
    </dgm:pt>
    <dgm:pt modelId="{105A6926-84DA-4580-A713-1F478E06F914}" type="parTrans" cxnId="{C513DB60-8DB8-4753-AC8A-4122E00E6C77}">
      <dgm:prSet/>
      <dgm:spPr/>
      <dgm:t>
        <a:bodyPr/>
        <a:lstStyle/>
        <a:p>
          <a:endParaRPr lang="fr-FR"/>
        </a:p>
      </dgm:t>
    </dgm:pt>
    <dgm:pt modelId="{E57A33E2-AA0A-4CC3-8AD6-D7113C0E6FB2}" type="sibTrans" cxnId="{C513DB60-8DB8-4753-AC8A-4122E00E6C77}">
      <dgm:prSet/>
      <dgm:spPr/>
      <dgm:t>
        <a:bodyPr/>
        <a:lstStyle/>
        <a:p>
          <a:endParaRPr lang="fr-FR"/>
        </a:p>
      </dgm:t>
    </dgm:pt>
    <dgm:pt modelId="{5EB76806-6ED4-4202-BEA6-A29ED1A1B032}" type="pres">
      <dgm:prSet presAssocID="{0E605778-D080-4944-999B-786C48090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87EBBE1-DFA0-4BA5-AD69-470BDD3AAA40}" type="pres">
      <dgm:prSet presAssocID="{2C8BCF4F-E7C3-4168-B3B6-42C59780FFE5}" presName="parentLin" presStyleCnt="0"/>
      <dgm:spPr/>
    </dgm:pt>
    <dgm:pt modelId="{7ADC28CC-60C7-45D0-B4E7-92FAF72BC4BE}" type="pres">
      <dgm:prSet presAssocID="{2C8BCF4F-E7C3-4168-B3B6-42C59780FFE5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7348D1F2-FE17-43CE-B4D1-CE7CD48F2162}" type="pres">
      <dgm:prSet presAssocID="{2C8BCF4F-E7C3-4168-B3B6-42C59780FF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756AED-3E2C-49AE-956A-9E89876787B2}" type="pres">
      <dgm:prSet presAssocID="{2C8BCF4F-E7C3-4168-B3B6-42C59780FFE5}" presName="negativeSpace" presStyleCnt="0"/>
      <dgm:spPr/>
    </dgm:pt>
    <dgm:pt modelId="{B253745E-EC6B-447F-A70C-92F434841CC6}" type="pres">
      <dgm:prSet presAssocID="{2C8BCF4F-E7C3-4168-B3B6-42C59780FFE5}" presName="childText" presStyleLbl="conFgAcc1" presStyleIdx="0" presStyleCnt="5">
        <dgm:presLayoutVars>
          <dgm:bulletEnabled val="1"/>
        </dgm:presLayoutVars>
      </dgm:prSet>
      <dgm:spPr/>
    </dgm:pt>
    <dgm:pt modelId="{CF911DD4-5987-4740-9F8D-EB06E946BABA}" type="pres">
      <dgm:prSet presAssocID="{C3E524CC-46F6-47EB-B987-D1DA07668305}" presName="spaceBetweenRectangles" presStyleCnt="0"/>
      <dgm:spPr/>
    </dgm:pt>
    <dgm:pt modelId="{B32A2D3F-7CE2-49A0-8943-6F3517BE8001}" type="pres">
      <dgm:prSet presAssocID="{7A1DE239-EEED-407C-9757-059EE0972CE1}" presName="parentLin" presStyleCnt="0"/>
      <dgm:spPr/>
    </dgm:pt>
    <dgm:pt modelId="{E305E3A0-0D53-4FC1-8BA2-5212ABDC2F5B}" type="pres">
      <dgm:prSet presAssocID="{7A1DE239-EEED-407C-9757-059EE0972CE1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A2C45FE4-66E3-4340-8E54-A9CC2AB632FD}" type="pres">
      <dgm:prSet presAssocID="{7A1DE239-EEED-407C-9757-059EE0972CE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290544-D006-42B9-980E-075D9D491FBE}" type="pres">
      <dgm:prSet presAssocID="{7A1DE239-EEED-407C-9757-059EE0972CE1}" presName="negativeSpace" presStyleCnt="0"/>
      <dgm:spPr/>
    </dgm:pt>
    <dgm:pt modelId="{4E42E0CE-2121-4F4A-B9F7-6C8D85DD8648}" type="pres">
      <dgm:prSet presAssocID="{7A1DE239-EEED-407C-9757-059EE0972CE1}" presName="childText" presStyleLbl="conFgAcc1" presStyleIdx="1" presStyleCnt="5">
        <dgm:presLayoutVars>
          <dgm:bulletEnabled val="1"/>
        </dgm:presLayoutVars>
      </dgm:prSet>
      <dgm:spPr/>
    </dgm:pt>
    <dgm:pt modelId="{3C123B7A-81BE-402B-A355-4ABF2CA90621}" type="pres">
      <dgm:prSet presAssocID="{3B27BBC7-D94A-42D2-BB7E-489F745E716A}" presName="spaceBetweenRectangles" presStyleCnt="0"/>
      <dgm:spPr/>
    </dgm:pt>
    <dgm:pt modelId="{0ECFA37B-41C3-4F32-B77E-41E07B0F3F43}" type="pres">
      <dgm:prSet presAssocID="{BE88FA64-3A8B-4A4B-BA1C-34ED617C3E23}" presName="parentLin" presStyleCnt="0"/>
      <dgm:spPr/>
    </dgm:pt>
    <dgm:pt modelId="{ECDEA714-4F1E-445A-BEB1-5E12043FE2A2}" type="pres">
      <dgm:prSet presAssocID="{BE88FA64-3A8B-4A4B-BA1C-34ED617C3E23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E690F994-421B-4A18-8E53-BC4CAAE2B6D7}" type="pres">
      <dgm:prSet presAssocID="{BE88FA64-3A8B-4A4B-BA1C-34ED617C3E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770E8E-4C44-49DA-A62F-EDC15DD613CF}" type="pres">
      <dgm:prSet presAssocID="{BE88FA64-3A8B-4A4B-BA1C-34ED617C3E23}" presName="negativeSpace" presStyleCnt="0"/>
      <dgm:spPr/>
    </dgm:pt>
    <dgm:pt modelId="{5CCFBCAF-17B3-4BE3-A341-0982D4302C7A}" type="pres">
      <dgm:prSet presAssocID="{BE88FA64-3A8B-4A4B-BA1C-34ED617C3E23}" presName="childText" presStyleLbl="conFgAcc1" presStyleIdx="2" presStyleCnt="5">
        <dgm:presLayoutVars>
          <dgm:bulletEnabled val="1"/>
        </dgm:presLayoutVars>
      </dgm:prSet>
      <dgm:spPr/>
    </dgm:pt>
    <dgm:pt modelId="{5ECC717A-CDAE-4DD9-91B0-E4584514DCEE}" type="pres">
      <dgm:prSet presAssocID="{A63F3846-22FE-4743-8C75-003C74803423}" presName="spaceBetweenRectangles" presStyleCnt="0"/>
      <dgm:spPr/>
    </dgm:pt>
    <dgm:pt modelId="{8295390F-45B7-4196-8C1D-C4009DD52944}" type="pres">
      <dgm:prSet presAssocID="{41956847-83DB-4BD1-A0BF-3C2945673C01}" presName="parentLin" presStyleCnt="0"/>
      <dgm:spPr/>
    </dgm:pt>
    <dgm:pt modelId="{FF991186-BF4E-4016-A979-9C02A8CDADFF}" type="pres">
      <dgm:prSet presAssocID="{41956847-83DB-4BD1-A0BF-3C2945673C01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E9127805-CA7C-47F5-8042-98C85ABDCFF5}" type="pres">
      <dgm:prSet presAssocID="{41956847-83DB-4BD1-A0BF-3C2945673C0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9846E8-F0D1-4FC6-9252-A694C30ECE44}" type="pres">
      <dgm:prSet presAssocID="{41956847-83DB-4BD1-A0BF-3C2945673C01}" presName="negativeSpace" presStyleCnt="0"/>
      <dgm:spPr/>
    </dgm:pt>
    <dgm:pt modelId="{A1952C0C-9570-4A5D-AA1C-974C27D610DF}" type="pres">
      <dgm:prSet presAssocID="{41956847-83DB-4BD1-A0BF-3C2945673C0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7D278C-6D71-4C23-B35A-3CE7AD3CEAB4}" type="pres">
      <dgm:prSet presAssocID="{FBE4C7EC-09FA-4060-8909-A2424A4908F1}" presName="spaceBetweenRectangles" presStyleCnt="0"/>
      <dgm:spPr/>
    </dgm:pt>
    <dgm:pt modelId="{64BA1704-A1E6-4DCC-A02C-F01BFE3C624A}" type="pres">
      <dgm:prSet presAssocID="{46960911-01EE-44D8-AB23-D10478D5BBB0}" presName="parentLin" presStyleCnt="0"/>
      <dgm:spPr/>
    </dgm:pt>
    <dgm:pt modelId="{29698B04-B3C9-479D-8E48-1D5CA30DAE28}" type="pres">
      <dgm:prSet presAssocID="{46960911-01EE-44D8-AB23-D10478D5BBB0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53A89557-E931-4D2E-B719-5AD8F9A7DF1D}" type="pres">
      <dgm:prSet presAssocID="{46960911-01EE-44D8-AB23-D10478D5BB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0209E2-46A8-4C75-B4CD-E6A762FB526C}" type="pres">
      <dgm:prSet presAssocID="{46960911-01EE-44D8-AB23-D10478D5BBB0}" presName="negativeSpace" presStyleCnt="0"/>
      <dgm:spPr/>
    </dgm:pt>
    <dgm:pt modelId="{7DB13813-C3EF-4C8B-8139-38472A36F4E8}" type="pres">
      <dgm:prSet presAssocID="{46960911-01EE-44D8-AB23-D10478D5BBB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C4134F2-3BAC-4D38-AB66-1C5A010DA13A}" srcId="{0E605778-D080-4944-999B-786C48090763}" destId="{41956847-83DB-4BD1-A0BF-3C2945673C01}" srcOrd="3" destOrd="0" parTransId="{095B0607-300F-4B78-967B-0A8F801C63EB}" sibTransId="{FBE4C7EC-09FA-4060-8909-A2424A4908F1}"/>
    <dgm:cxn modelId="{C7F99927-41C5-44C9-AEAF-8C778B795A99}" srcId="{0E605778-D080-4944-999B-786C48090763}" destId="{2C8BCF4F-E7C3-4168-B3B6-42C59780FFE5}" srcOrd="0" destOrd="0" parTransId="{07F24E5D-0720-4F74-8975-9CB7354FF5B4}" sibTransId="{C3E524CC-46F6-47EB-B987-D1DA07668305}"/>
    <dgm:cxn modelId="{00A8A821-1CC2-41B5-A467-A51D77B11D6B}" type="presOf" srcId="{46960911-01EE-44D8-AB23-D10478D5BBB0}" destId="{29698B04-B3C9-479D-8E48-1D5CA30DAE28}" srcOrd="0" destOrd="0" presId="urn:microsoft.com/office/officeart/2005/8/layout/list1"/>
    <dgm:cxn modelId="{AD51B428-1AD1-4FEE-9C62-32B5383CC4FE}" type="presOf" srcId="{41956847-83DB-4BD1-A0BF-3C2945673C01}" destId="{E9127805-CA7C-47F5-8042-98C85ABDCFF5}" srcOrd="1" destOrd="0" presId="urn:microsoft.com/office/officeart/2005/8/layout/list1"/>
    <dgm:cxn modelId="{CA2F145B-87DB-4FF1-A09C-2DA66DB1297F}" type="presOf" srcId="{BE88FA64-3A8B-4A4B-BA1C-34ED617C3E23}" destId="{E690F994-421B-4A18-8E53-BC4CAAE2B6D7}" srcOrd="1" destOrd="0" presId="urn:microsoft.com/office/officeart/2005/8/layout/list1"/>
    <dgm:cxn modelId="{2C4CE6D3-5670-46E4-8C52-4D23B4D4F299}" srcId="{0E605778-D080-4944-999B-786C48090763}" destId="{BE88FA64-3A8B-4A4B-BA1C-34ED617C3E23}" srcOrd="2" destOrd="0" parTransId="{C6EAFC05-FE72-4CE5-9AE1-85ADFBB47EBD}" sibTransId="{A63F3846-22FE-4743-8C75-003C74803423}"/>
    <dgm:cxn modelId="{C8E36180-B96D-467E-9E59-C5390A1321B5}" type="presOf" srcId="{7A1DE239-EEED-407C-9757-059EE0972CE1}" destId="{E305E3A0-0D53-4FC1-8BA2-5212ABDC2F5B}" srcOrd="0" destOrd="0" presId="urn:microsoft.com/office/officeart/2005/8/layout/list1"/>
    <dgm:cxn modelId="{F39981AF-21BF-4CC5-847F-E50613E1A8F0}" type="presOf" srcId="{2C8BCF4F-E7C3-4168-B3B6-42C59780FFE5}" destId="{7ADC28CC-60C7-45D0-B4E7-92FAF72BC4BE}" srcOrd="0" destOrd="0" presId="urn:microsoft.com/office/officeart/2005/8/layout/list1"/>
    <dgm:cxn modelId="{80448F6C-81EE-4E20-85B8-46A64E20BCF6}" type="presOf" srcId="{BE88FA64-3A8B-4A4B-BA1C-34ED617C3E23}" destId="{ECDEA714-4F1E-445A-BEB1-5E12043FE2A2}" srcOrd="0" destOrd="0" presId="urn:microsoft.com/office/officeart/2005/8/layout/list1"/>
    <dgm:cxn modelId="{C43A327B-E84E-420F-A5F5-C63AAC6132E7}" srcId="{0E605778-D080-4944-999B-786C48090763}" destId="{7A1DE239-EEED-407C-9757-059EE0972CE1}" srcOrd="1" destOrd="0" parTransId="{E2648AE5-FB56-4B08-9CF4-E46CF5515801}" sibTransId="{3B27BBC7-D94A-42D2-BB7E-489F745E716A}"/>
    <dgm:cxn modelId="{E562C788-4C95-4E19-81CF-350181FA8252}" type="presOf" srcId="{2C8BCF4F-E7C3-4168-B3B6-42C59780FFE5}" destId="{7348D1F2-FE17-43CE-B4D1-CE7CD48F2162}" srcOrd="1" destOrd="0" presId="urn:microsoft.com/office/officeart/2005/8/layout/list1"/>
    <dgm:cxn modelId="{BEC38384-3139-4E60-9376-0F59CAEA938D}" type="presOf" srcId="{46960911-01EE-44D8-AB23-D10478D5BBB0}" destId="{53A89557-E931-4D2E-B719-5AD8F9A7DF1D}" srcOrd="1" destOrd="0" presId="urn:microsoft.com/office/officeart/2005/8/layout/list1"/>
    <dgm:cxn modelId="{60A42399-A748-4005-815A-82C7F84E36BA}" type="presOf" srcId="{7A1DE239-EEED-407C-9757-059EE0972CE1}" destId="{A2C45FE4-66E3-4340-8E54-A9CC2AB632FD}" srcOrd="1" destOrd="0" presId="urn:microsoft.com/office/officeart/2005/8/layout/list1"/>
    <dgm:cxn modelId="{C513DB60-8DB8-4753-AC8A-4122E00E6C77}" srcId="{0E605778-D080-4944-999B-786C48090763}" destId="{46960911-01EE-44D8-AB23-D10478D5BBB0}" srcOrd="4" destOrd="0" parTransId="{105A6926-84DA-4580-A713-1F478E06F914}" sibTransId="{E57A33E2-AA0A-4CC3-8AD6-D7113C0E6FB2}"/>
    <dgm:cxn modelId="{EAE1451E-1907-47D8-8232-C6110AC09F2C}" type="presOf" srcId="{41956847-83DB-4BD1-A0BF-3C2945673C01}" destId="{FF991186-BF4E-4016-A979-9C02A8CDADFF}" srcOrd="0" destOrd="0" presId="urn:microsoft.com/office/officeart/2005/8/layout/list1"/>
    <dgm:cxn modelId="{BCB17BAB-1FA3-4FE2-8214-96398746F65E}" type="presOf" srcId="{0E605778-D080-4944-999B-786C48090763}" destId="{5EB76806-6ED4-4202-BEA6-A29ED1A1B032}" srcOrd="0" destOrd="0" presId="urn:microsoft.com/office/officeart/2005/8/layout/list1"/>
    <dgm:cxn modelId="{4AAFA4BA-E7C4-4FEE-A32A-ADD2F448CDE0}" type="presParOf" srcId="{5EB76806-6ED4-4202-BEA6-A29ED1A1B032}" destId="{687EBBE1-DFA0-4BA5-AD69-470BDD3AAA40}" srcOrd="0" destOrd="0" presId="urn:microsoft.com/office/officeart/2005/8/layout/list1"/>
    <dgm:cxn modelId="{58532F3D-BCC8-403E-9281-FA982594D1B5}" type="presParOf" srcId="{687EBBE1-DFA0-4BA5-AD69-470BDD3AAA40}" destId="{7ADC28CC-60C7-45D0-B4E7-92FAF72BC4BE}" srcOrd="0" destOrd="0" presId="urn:microsoft.com/office/officeart/2005/8/layout/list1"/>
    <dgm:cxn modelId="{397F3B58-5EFD-48FE-8EC3-9C032CDBEEFD}" type="presParOf" srcId="{687EBBE1-DFA0-4BA5-AD69-470BDD3AAA40}" destId="{7348D1F2-FE17-43CE-B4D1-CE7CD48F2162}" srcOrd="1" destOrd="0" presId="urn:microsoft.com/office/officeart/2005/8/layout/list1"/>
    <dgm:cxn modelId="{39DAD16E-B5B6-4A71-B3F2-BB0295D30B02}" type="presParOf" srcId="{5EB76806-6ED4-4202-BEA6-A29ED1A1B032}" destId="{0C756AED-3E2C-49AE-956A-9E89876787B2}" srcOrd="1" destOrd="0" presId="urn:microsoft.com/office/officeart/2005/8/layout/list1"/>
    <dgm:cxn modelId="{007A881D-A709-4E74-93EA-1A18B0509F51}" type="presParOf" srcId="{5EB76806-6ED4-4202-BEA6-A29ED1A1B032}" destId="{B253745E-EC6B-447F-A70C-92F434841CC6}" srcOrd="2" destOrd="0" presId="urn:microsoft.com/office/officeart/2005/8/layout/list1"/>
    <dgm:cxn modelId="{C9C6185A-48B6-4565-9BC5-E810CCC15916}" type="presParOf" srcId="{5EB76806-6ED4-4202-BEA6-A29ED1A1B032}" destId="{CF911DD4-5987-4740-9F8D-EB06E946BABA}" srcOrd="3" destOrd="0" presId="urn:microsoft.com/office/officeart/2005/8/layout/list1"/>
    <dgm:cxn modelId="{9E77AD78-8A55-4ECC-B971-6BB58AB9F3AC}" type="presParOf" srcId="{5EB76806-6ED4-4202-BEA6-A29ED1A1B032}" destId="{B32A2D3F-7CE2-49A0-8943-6F3517BE8001}" srcOrd="4" destOrd="0" presId="urn:microsoft.com/office/officeart/2005/8/layout/list1"/>
    <dgm:cxn modelId="{4F1E21CE-0280-4EFA-AC77-6C98C23FC86D}" type="presParOf" srcId="{B32A2D3F-7CE2-49A0-8943-6F3517BE8001}" destId="{E305E3A0-0D53-4FC1-8BA2-5212ABDC2F5B}" srcOrd="0" destOrd="0" presId="urn:microsoft.com/office/officeart/2005/8/layout/list1"/>
    <dgm:cxn modelId="{4005C32A-0820-4065-860F-2B9089C9CCB2}" type="presParOf" srcId="{B32A2D3F-7CE2-49A0-8943-6F3517BE8001}" destId="{A2C45FE4-66E3-4340-8E54-A9CC2AB632FD}" srcOrd="1" destOrd="0" presId="urn:microsoft.com/office/officeart/2005/8/layout/list1"/>
    <dgm:cxn modelId="{BCA239CB-CAC6-4472-90F1-95934A252431}" type="presParOf" srcId="{5EB76806-6ED4-4202-BEA6-A29ED1A1B032}" destId="{92290544-D006-42B9-980E-075D9D491FBE}" srcOrd="5" destOrd="0" presId="urn:microsoft.com/office/officeart/2005/8/layout/list1"/>
    <dgm:cxn modelId="{856F7C1F-AD1D-4BEA-9CBE-87722F1A9BE3}" type="presParOf" srcId="{5EB76806-6ED4-4202-BEA6-A29ED1A1B032}" destId="{4E42E0CE-2121-4F4A-B9F7-6C8D85DD8648}" srcOrd="6" destOrd="0" presId="urn:microsoft.com/office/officeart/2005/8/layout/list1"/>
    <dgm:cxn modelId="{3E071DF0-CF80-43F7-AF9A-197F175CACE1}" type="presParOf" srcId="{5EB76806-6ED4-4202-BEA6-A29ED1A1B032}" destId="{3C123B7A-81BE-402B-A355-4ABF2CA90621}" srcOrd="7" destOrd="0" presId="urn:microsoft.com/office/officeart/2005/8/layout/list1"/>
    <dgm:cxn modelId="{884E227F-BFD3-481D-879B-7DC675055B9A}" type="presParOf" srcId="{5EB76806-6ED4-4202-BEA6-A29ED1A1B032}" destId="{0ECFA37B-41C3-4F32-B77E-41E07B0F3F43}" srcOrd="8" destOrd="0" presId="urn:microsoft.com/office/officeart/2005/8/layout/list1"/>
    <dgm:cxn modelId="{0FC4C4D5-6FA1-4298-874E-29A27D49D7B5}" type="presParOf" srcId="{0ECFA37B-41C3-4F32-B77E-41E07B0F3F43}" destId="{ECDEA714-4F1E-445A-BEB1-5E12043FE2A2}" srcOrd="0" destOrd="0" presId="urn:microsoft.com/office/officeart/2005/8/layout/list1"/>
    <dgm:cxn modelId="{4992667A-3367-46D5-AA9B-AF517836F202}" type="presParOf" srcId="{0ECFA37B-41C3-4F32-B77E-41E07B0F3F43}" destId="{E690F994-421B-4A18-8E53-BC4CAAE2B6D7}" srcOrd="1" destOrd="0" presId="urn:microsoft.com/office/officeart/2005/8/layout/list1"/>
    <dgm:cxn modelId="{7731B8AC-2375-4CDC-8A76-1FF924F365C9}" type="presParOf" srcId="{5EB76806-6ED4-4202-BEA6-A29ED1A1B032}" destId="{79770E8E-4C44-49DA-A62F-EDC15DD613CF}" srcOrd="9" destOrd="0" presId="urn:microsoft.com/office/officeart/2005/8/layout/list1"/>
    <dgm:cxn modelId="{467F23A0-69F5-4461-A7C6-F1A5CE4835CA}" type="presParOf" srcId="{5EB76806-6ED4-4202-BEA6-A29ED1A1B032}" destId="{5CCFBCAF-17B3-4BE3-A341-0982D4302C7A}" srcOrd="10" destOrd="0" presId="urn:microsoft.com/office/officeart/2005/8/layout/list1"/>
    <dgm:cxn modelId="{4ECF9EA0-072F-44AC-9649-5E6D0E6B9340}" type="presParOf" srcId="{5EB76806-6ED4-4202-BEA6-A29ED1A1B032}" destId="{5ECC717A-CDAE-4DD9-91B0-E4584514DCEE}" srcOrd="11" destOrd="0" presId="urn:microsoft.com/office/officeart/2005/8/layout/list1"/>
    <dgm:cxn modelId="{6E8D1DE8-1020-407D-8CA2-28AE3DD89FB2}" type="presParOf" srcId="{5EB76806-6ED4-4202-BEA6-A29ED1A1B032}" destId="{8295390F-45B7-4196-8C1D-C4009DD52944}" srcOrd="12" destOrd="0" presId="urn:microsoft.com/office/officeart/2005/8/layout/list1"/>
    <dgm:cxn modelId="{83ADB945-412A-406C-A580-C5E34319A695}" type="presParOf" srcId="{8295390F-45B7-4196-8C1D-C4009DD52944}" destId="{FF991186-BF4E-4016-A979-9C02A8CDADFF}" srcOrd="0" destOrd="0" presId="urn:microsoft.com/office/officeart/2005/8/layout/list1"/>
    <dgm:cxn modelId="{446BBC9D-265A-45FC-845E-305DB33A19E0}" type="presParOf" srcId="{8295390F-45B7-4196-8C1D-C4009DD52944}" destId="{E9127805-CA7C-47F5-8042-98C85ABDCFF5}" srcOrd="1" destOrd="0" presId="urn:microsoft.com/office/officeart/2005/8/layout/list1"/>
    <dgm:cxn modelId="{047F9D08-9651-404E-8923-927C3BC64F9E}" type="presParOf" srcId="{5EB76806-6ED4-4202-BEA6-A29ED1A1B032}" destId="{6B9846E8-F0D1-4FC6-9252-A694C30ECE44}" srcOrd="13" destOrd="0" presId="urn:microsoft.com/office/officeart/2005/8/layout/list1"/>
    <dgm:cxn modelId="{9A50511D-9485-4287-B800-97B94A382404}" type="presParOf" srcId="{5EB76806-6ED4-4202-BEA6-A29ED1A1B032}" destId="{A1952C0C-9570-4A5D-AA1C-974C27D610DF}" srcOrd="14" destOrd="0" presId="urn:microsoft.com/office/officeart/2005/8/layout/list1"/>
    <dgm:cxn modelId="{E2BDC756-5EF6-43D5-9CDC-FAC777E6CC2E}" type="presParOf" srcId="{5EB76806-6ED4-4202-BEA6-A29ED1A1B032}" destId="{0A7D278C-6D71-4C23-B35A-3CE7AD3CEAB4}" srcOrd="15" destOrd="0" presId="urn:microsoft.com/office/officeart/2005/8/layout/list1"/>
    <dgm:cxn modelId="{2CA6DF0E-FB89-4083-9107-187737DEE721}" type="presParOf" srcId="{5EB76806-6ED4-4202-BEA6-A29ED1A1B032}" destId="{64BA1704-A1E6-4DCC-A02C-F01BFE3C624A}" srcOrd="16" destOrd="0" presId="urn:microsoft.com/office/officeart/2005/8/layout/list1"/>
    <dgm:cxn modelId="{74E850CD-04C0-4F48-A28C-2BC2A69064D1}" type="presParOf" srcId="{64BA1704-A1E6-4DCC-A02C-F01BFE3C624A}" destId="{29698B04-B3C9-479D-8E48-1D5CA30DAE28}" srcOrd="0" destOrd="0" presId="urn:microsoft.com/office/officeart/2005/8/layout/list1"/>
    <dgm:cxn modelId="{C42FA395-1AE9-45D9-BE26-D085631AA436}" type="presParOf" srcId="{64BA1704-A1E6-4DCC-A02C-F01BFE3C624A}" destId="{53A89557-E931-4D2E-B719-5AD8F9A7DF1D}" srcOrd="1" destOrd="0" presId="urn:microsoft.com/office/officeart/2005/8/layout/list1"/>
    <dgm:cxn modelId="{BADC0A8C-6B49-48DD-847F-96C328348FD8}" type="presParOf" srcId="{5EB76806-6ED4-4202-BEA6-A29ED1A1B032}" destId="{550209E2-46A8-4C75-B4CD-E6A762FB526C}" srcOrd="17" destOrd="0" presId="urn:microsoft.com/office/officeart/2005/8/layout/list1"/>
    <dgm:cxn modelId="{E57711F4-F97C-4556-AEED-24AC7A2F2B17}" type="presParOf" srcId="{5EB76806-6ED4-4202-BEA6-A29ED1A1B032}" destId="{7DB13813-C3EF-4C8B-8139-38472A36F4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994A73-052F-42B1-97AB-19BE1A369FC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B4BAE87-C7FB-4706-86EB-B1C03223F7E0}">
      <dgm:prSet phldrT="[Texte]"/>
      <dgm:spPr/>
      <dgm:t>
        <a:bodyPr/>
        <a:lstStyle/>
        <a:p>
          <a:r>
            <a:rPr lang="fr-FR" dirty="0" smtClean="0"/>
            <a:t>Rassurer !</a:t>
          </a:r>
          <a:endParaRPr lang="fr-FR" dirty="0"/>
        </a:p>
      </dgm:t>
    </dgm:pt>
    <dgm:pt modelId="{2B691E73-2A36-42F0-BEC6-2DDD062A98E4}" type="parTrans" cxnId="{E1F5D4FB-008E-4F3F-872A-61C18633491D}">
      <dgm:prSet/>
      <dgm:spPr/>
      <dgm:t>
        <a:bodyPr/>
        <a:lstStyle/>
        <a:p>
          <a:endParaRPr lang="fr-FR"/>
        </a:p>
      </dgm:t>
    </dgm:pt>
    <dgm:pt modelId="{97CF36F1-E3AD-443D-8F40-B2E15737AD9D}" type="sibTrans" cxnId="{E1F5D4FB-008E-4F3F-872A-61C18633491D}">
      <dgm:prSet/>
      <dgm:spPr/>
      <dgm:t>
        <a:bodyPr/>
        <a:lstStyle/>
        <a:p>
          <a:endParaRPr lang="fr-FR"/>
        </a:p>
      </dgm:t>
    </dgm:pt>
    <dgm:pt modelId="{D062C256-7B15-4BF7-B29B-7B3D9815B057}">
      <dgm:prSet phldrT="[Texte]"/>
      <dgm:spPr/>
      <dgm:t>
        <a:bodyPr/>
        <a:lstStyle/>
        <a:p>
          <a:r>
            <a:rPr lang="fr-FR" dirty="0" smtClean="0"/>
            <a:t>Préparer </a:t>
          </a:r>
          <a:endParaRPr lang="fr-FR" dirty="0"/>
        </a:p>
      </dgm:t>
    </dgm:pt>
    <dgm:pt modelId="{C1301C18-E5AC-4899-8A11-CA5F7A6B45DA}" type="parTrans" cxnId="{29679953-2E3C-4BFC-ADA8-F4B2ACC65910}">
      <dgm:prSet/>
      <dgm:spPr/>
      <dgm:t>
        <a:bodyPr/>
        <a:lstStyle/>
        <a:p>
          <a:endParaRPr lang="fr-FR"/>
        </a:p>
      </dgm:t>
    </dgm:pt>
    <dgm:pt modelId="{D64924A3-61A0-48FC-BD8A-4C1CB70B4F7B}" type="sibTrans" cxnId="{29679953-2E3C-4BFC-ADA8-F4B2ACC65910}">
      <dgm:prSet/>
      <dgm:spPr/>
      <dgm:t>
        <a:bodyPr/>
        <a:lstStyle/>
        <a:p>
          <a:endParaRPr lang="fr-FR"/>
        </a:p>
      </dgm:t>
    </dgm:pt>
    <dgm:pt modelId="{44287D3E-8FFB-40B5-80C2-975A6E3699C2}">
      <dgm:prSet phldrT="[Texte]"/>
      <dgm:spPr/>
      <dgm:t>
        <a:bodyPr/>
        <a:lstStyle/>
        <a:p>
          <a:r>
            <a:rPr lang="fr-FR" dirty="0" smtClean="0"/>
            <a:t>Émancipation</a:t>
          </a:r>
          <a:endParaRPr lang="fr-FR" dirty="0"/>
        </a:p>
      </dgm:t>
    </dgm:pt>
    <dgm:pt modelId="{6C9757FA-B0E7-48CC-B615-EF0A4ACF64C8}" type="parTrans" cxnId="{048153EB-2946-4E40-8763-C6647431FEC0}">
      <dgm:prSet/>
      <dgm:spPr/>
      <dgm:t>
        <a:bodyPr/>
        <a:lstStyle/>
        <a:p>
          <a:endParaRPr lang="fr-FR"/>
        </a:p>
      </dgm:t>
    </dgm:pt>
    <dgm:pt modelId="{7C540062-A487-45D2-9F90-C366543B32FF}" type="sibTrans" cxnId="{048153EB-2946-4E40-8763-C6647431FEC0}">
      <dgm:prSet/>
      <dgm:spPr/>
      <dgm:t>
        <a:bodyPr/>
        <a:lstStyle/>
        <a:p>
          <a:endParaRPr lang="fr-FR"/>
        </a:p>
      </dgm:t>
    </dgm:pt>
    <dgm:pt modelId="{BE4D2979-E417-471A-903F-74B447419F32}">
      <dgm:prSet/>
      <dgm:spPr/>
      <dgm:t>
        <a:bodyPr/>
        <a:lstStyle/>
        <a:p>
          <a:r>
            <a:rPr lang="fr-FR" dirty="0" smtClean="0"/>
            <a:t>Parcoursup</a:t>
          </a:r>
          <a:endParaRPr lang="fr-FR" dirty="0"/>
        </a:p>
      </dgm:t>
    </dgm:pt>
    <dgm:pt modelId="{F272FC15-0484-4A11-92BA-4ECF08ED0CD1}" type="parTrans" cxnId="{C61379D9-57D8-4172-92AA-CBCA9CD51D17}">
      <dgm:prSet/>
      <dgm:spPr/>
      <dgm:t>
        <a:bodyPr/>
        <a:lstStyle/>
        <a:p>
          <a:endParaRPr lang="fr-FR"/>
        </a:p>
      </dgm:t>
    </dgm:pt>
    <dgm:pt modelId="{743BD204-503A-4347-AC42-F798F5E43924}" type="sibTrans" cxnId="{C61379D9-57D8-4172-92AA-CBCA9CD51D17}">
      <dgm:prSet/>
      <dgm:spPr/>
      <dgm:t>
        <a:bodyPr/>
        <a:lstStyle/>
        <a:p>
          <a:endParaRPr lang="fr-FR"/>
        </a:p>
      </dgm:t>
    </dgm:pt>
    <dgm:pt modelId="{F1FFF615-266C-4510-AF25-17E7803A5C68}">
      <dgm:prSet/>
      <dgm:spPr/>
      <dgm:t>
        <a:bodyPr/>
        <a:lstStyle/>
        <a:p>
          <a:r>
            <a:rPr lang="fr-FR" dirty="0" smtClean="0"/>
            <a:t>Mobilité</a:t>
          </a:r>
          <a:endParaRPr lang="fr-FR" dirty="0"/>
        </a:p>
      </dgm:t>
    </dgm:pt>
    <dgm:pt modelId="{B531259F-890D-45F9-96F0-15EDCBA9F82D}" type="parTrans" cxnId="{68CD44FF-7D6A-4608-979E-83610543DA80}">
      <dgm:prSet/>
      <dgm:spPr/>
      <dgm:t>
        <a:bodyPr/>
        <a:lstStyle/>
        <a:p>
          <a:endParaRPr lang="fr-FR"/>
        </a:p>
      </dgm:t>
    </dgm:pt>
    <dgm:pt modelId="{B20B460C-7BD0-4AAC-A716-680D6F0881C7}" type="sibTrans" cxnId="{68CD44FF-7D6A-4608-979E-83610543DA80}">
      <dgm:prSet/>
      <dgm:spPr/>
      <dgm:t>
        <a:bodyPr/>
        <a:lstStyle/>
        <a:p>
          <a:endParaRPr lang="fr-FR"/>
        </a:p>
      </dgm:t>
    </dgm:pt>
    <dgm:pt modelId="{67A5A0A8-4B94-4569-BCDC-F984CF345FA2}">
      <dgm:prSet/>
      <dgm:spPr/>
      <dgm:t>
        <a:bodyPr/>
        <a:lstStyle/>
        <a:p>
          <a:r>
            <a:rPr lang="fr-FR" dirty="0" smtClean="0"/>
            <a:t>Effectifs étudiants</a:t>
          </a:r>
          <a:endParaRPr lang="fr-FR" dirty="0"/>
        </a:p>
      </dgm:t>
    </dgm:pt>
    <dgm:pt modelId="{6F8061EA-DC6D-4834-825F-64C964E61BBA}" type="parTrans" cxnId="{F3490620-E8D7-4485-809F-30E1E4006591}">
      <dgm:prSet/>
      <dgm:spPr/>
      <dgm:t>
        <a:bodyPr/>
        <a:lstStyle/>
        <a:p>
          <a:endParaRPr lang="fr-FR"/>
        </a:p>
      </dgm:t>
    </dgm:pt>
    <dgm:pt modelId="{BE0BDD68-68EA-47A5-BF92-D50B2211636C}" type="sibTrans" cxnId="{F3490620-E8D7-4485-809F-30E1E4006591}">
      <dgm:prSet/>
      <dgm:spPr/>
      <dgm:t>
        <a:bodyPr/>
        <a:lstStyle/>
        <a:p>
          <a:endParaRPr lang="fr-FR"/>
        </a:p>
      </dgm:t>
    </dgm:pt>
    <dgm:pt modelId="{FCD50579-6D5C-48E8-A504-639CAB9482E1}">
      <dgm:prSet/>
      <dgm:spPr/>
      <dgm:t>
        <a:bodyPr/>
        <a:lstStyle/>
        <a:p>
          <a:r>
            <a:rPr lang="fr-FR" dirty="0" smtClean="0"/>
            <a:t>Vœux contrariés </a:t>
          </a:r>
          <a:endParaRPr lang="fr-FR" dirty="0"/>
        </a:p>
      </dgm:t>
    </dgm:pt>
    <dgm:pt modelId="{68F96076-56C7-4C6D-92EC-012E053A2B0A}" type="parTrans" cxnId="{4FDFC5C8-114B-41A4-AEDC-71951AA551A8}">
      <dgm:prSet/>
      <dgm:spPr/>
      <dgm:t>
        <a:bodyPr/>
        <a:lstStyle/>
        <a:p>
          <a:endParaRPr lang="fr-FR"/>
        </a:p>
      </dgm:t>
    </dgm:pt>
    <dgm:pt modelId="{F5E5E147-D635-432C-AC8A-DCFB6F223673}" type="sibTrans" cxnId="{4FDFC5C8-114B-41A4-AEDC-71951AA551A8}">
      <dgm:prSet/>
      <dgm:spPr/>
      <dgm:t>
        <a:bodyPr/>
        <a:lstStyle/>
        <a:p>
          <a:endParaRPr lang="fr-FR"/>
        </a:p>
      </dgm:t>
    </dgm:pt>
    <dgm:pt modelId="{25A5008C-7DD1-48A6-BDAC-1299F57F138C}">
      <dgm:prSet/>
      <dgm:spPr/>
      <dgm:t>
        <a:bodyPr/>
        <a:lstStyle/>
        <a:p>
          <a:r>
            <a:rPr lang="fr-FR" dirty="0" smtClean="0"/>
            <a:t>Diversité du public étudiant </a:t>
          </a:r>
          <a:endParaRPr lang="fr-FR" dirty="0"/>
        </a:p>
      </dgm:t>
    </dgm:pt>
    <dgm:pt modelId="{0FD329C2-E2E1-460B-B1EC-6F742D3EE9E2}" type="parTrans" cxnId="{360251BD-8392-4A65-8D51-24AA04EF9433}">
      <dgm:prSet/>
      <dgm:spPr/>
      <dgm:t>
        <a:bodyPr/>
        <a:lstStyle/>
        <a:p>
          <a:endParaRPr lang="fr-FR"/>
        </a:p>
      </dgm:t>
    </dgm:pt>
    <dgm:pt modelId="{31B96584-4432-4620-93F8-E953CA9A1FB1}" type="sibTrans" cxnId="{360251BD-8392-4A65-8D51-24AA04EF9433}">
      <dgm:prSet/>
      <dgm:spPr/>
      <dgm:t>
        <a:bodyPr/>
        <a:lstStyle/>
        <a:p>
          <a:endParaRPr lang="fr-FR"/>
        </a:p>
      </dgm:t>
    </dgm:pt>
    <dgm:pt modelId="{515F7FA0-B1ED-4161-9F46-097992591606}">
      <dgm:prSet/>
      <dgm:spPr/>
      <dgm:t>
        <a:bodyPr/>
        <a:lstStyle/>
        <a:p>
          <a:r>
            <a:rPr lang="fr-FR" dirty="0" smtClean="0"/>
            <a:t>Recherche d’informations</a:t>
          </a:r>
          <a:endParaRPr lang="fr-FR" dirty="0"/>
        </a:p>
      </dgm:t>
    </dgm:pt>
    <dgm:pt modelId="{0CD22D06-7705-40F1-8644-C329089029AC}" type="parTrans" cxnId="{B59A5009-7767-4D08-82E6-6E54EA34DE4E}">
      <dgm:prSet/>
      <dgm:spPr/>
      <dgm:t>
        <a:bodyPr/>
        <a:lstStyle/>
        <a:p>
          <a:endParaRPr lang="fr-FR"/>
        </a:p>
      </dgm:t>
    </dgm:pt>
    <dgm:pt modelId="{2BE250DE-76D9-45C0-AD6F-F47A0B6AEEB4}" type="sibTrans" cxnId="{B59A5009-7767-4D08-82E6-6E54EA34DE4E}">
      <dgm:prSet/>
      <dgm:spPr/>
      <dgm:t>
        <a:bodyPr/>
        <a:lstStyle/>
        <a:p>
          <a:endParaRPr lang="fr-FR"/>
        </a:p>
      </dgm:t>
    </dgm:pt>
    <dgm:pt modelId="{28915B1F-E26A-4A0A-A726-DADC6D627B98}" type="pres">
      <dgm:prSet presAssocID="{76994A73-052F-42B1-97AB-19BE1A369F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96DF1C4-AB68-4E7E-B0D3-2A79F777788A}" type="pres">
      <dgm:prSet presAssocID="{FB4BAE87-C7FB-4706-86EB-B1C03223F7E0}" presName="compNode" presStyleCnt="0"/>
      <dgm:spPr/>
    </dgm:pt>
    <dgm:pt modelId="{E3418340-6FB4-438F-970A-2DCC7F5D1A47}" type="pres">
      <dgm:prSet presAssocID="{FB4BAE87-C7FB-4706-86EB-B1C03223F7E0}" presName="aNode" presStyleLbl="bgShp" presStyleIdx="0" presStyleCnt="2"/>
      <dgm:spPr/>
      <dgm:t>
        <a:bodyPr/>
        <a:lstStyle/>
        <a:p>
          <a:endParaRPr lang="fr-FR"/>
        </a:p>
      </dgm:t>
    </dgm:pt>
    <dgm:pt modelId="{B1B1F376-EEA2-4AB9-BA68-08D835C86A57}" type="pres">
      <dgm:prSet presAssocID="{FB4BAE87-C7FB-4706-86EB-B1C03223F7E0}" presName="textNode" presStyleLbl="bgShp" presStyleIdx="0" presStyleCnt="2"/>
      <dgm:spPr/>
      <dgm:t>
        <a:bodyPr/>
        <a:lstStyle/>
        <a:p>
          <a:endParaRPr lang="fr-FR"/>
        </a:p>
      </dgm:t>
    </dgm:pt>
    <dgm:pt modelId="{AF6526EC-5CED-4E05-BBFE-96799AE9664C}" type="pres">
      <dgm:prSet presAssocID="{FB4BAE87-C7FB-4706-86EB-B1C03223F7E0}" presName="compChildNode" presStyleCnt="0"/>
      <dgm:spPr/>
    </dgm:pt>
    <dgm:pt modelId="{3F806EA5-54E5-403F-8708-D04E146535EF}" type="pres">
      <dgm:prSet presAssocID="{FB4BAE87-C7FB-4706-86EB-B1C03223F7E0}" presName="theInnerList" presStyleCnt="0"/>
      <dgm:spPr/>
    </dgm:pt>
    <dgm:pt modelId="{D131FD4F-218B-4F23-B818-D8F96FA87626}" type="pres">
      <dgm:prSet presAssocID="{BE4D2979-E417-471A-903F-74B447419F32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A305D9-BD4C-43F9-BB80-871D7CCCBFAF}" type="pres">
      <dgm:prSet presAssocID="{BE4D2979-E417-471A-903F-74B447419F32}" presName="aSpace2" presStyleCnt="0"/>
      <dgm:spPr/>
    </dgm:pt>
    <dgm:pt modelId="{13F743CA-5A77-4F05-91FF-E899918161FD}" type="pres">
      <dgm:prSet presAssocID="{67A5A0A8-4B94-4569-BCDC-F984CF345FA2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025C0C-010E-43AA-8131-EFCEA20D3DFF}" type="pres">
      <dgm:prSet presAssocID="{67A5A0A8-4B94-4569-BCDC-F984CF345FA2}" presName="aSpace2" presStyleCnt="0"/>
      <dgm:spPr/>
    </dgm:pt>
    <dgm:pt modelId="{CC250F2E-03BB-43EC-A7AC-75D83F4B46C0}" type="pres">
      <dgm:prSet presAssocID="{FCD50579-6D5C-48E8-A504-639CAB9482E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EC699A-68E8-4C0E-BADC-3900C163D425}" type="pres">
      <dgm:prSet presAssocID="{FCD50579-6D5C-48E8-A504-639CAB9482E1}" presName="aSpace2" presStyleCnt="0"/>
      <dgm:spPr/>
    </dgm:pt>
    <dgm:pt modelId="{DD63F369-6DAA-4A24-B404-4394300E2B36}" type="pres">
      <dgm:prSet presAssocID="{25A5008C-7DD1-48A6-BDAC-1299F57F138C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C8F3F8-DAE1-4709-AD3A-B0A7CD22C4A1}" type="pres">
      <dgm:prSet presAssocID="{FB4BAE87-C7FB-4706-86EB-B1C03223F7E0}" presName="aSpace" presStyleCnt="0"/>
      <dgm:spPr/>
    </dgm:pt>
    <dgm:pt modelId="{E0CE8A76-DC92-4CED-AD3B-C2B91DE9488B}" type="pres">
      <dgm:prSet presAssocID="{D062C256-7B15-4BF7-B29B-7B3D9815B057}" presName="compNode" presStyleCnt="0"/>
      <dgm:spPr/>
    </dgm:pt>
    <dgm:pt modelId="{7F50A10E-3CE8-432D-BF9B-689FC24674DA}" type="pres">
      <dgm:prSet presAssocID="{D062C256-7B15-4BF7-B29B-7B3D9815B057}" presName="aNode" presStyleLbl="bgShp" presStyleIdx="1" presStyleCnt="2"/>
      <dgm:spPr/>
      <dgm:t>
        <a:bodyPr/>
        <a:lstStyle/>
        <a:p>
          <a:endParaRPr lang="fr-FR"/>
        </a:p>
      </dgm:t>
    </dgm:pt>
    <dgm:pt modelId="{47D1F74C-5473-49E5-ACA7-D31EC1E0C501}" type="pres">
      <dgm:prSet presAssocID="{D062C256-7B15-4BF7-B29B-7B3D9815B057}" presName="textNode" presStyleLbl="bgShp" presStyleIdx="1" presStyleCnt="2"/>
      <dgm:spPr/>
      <dgm:t>
        <a:bodyPr/>
        <a:lstStyle/>
        <a:p>
          <a:endParaRPr lang="fr-FR"/>
        </a:p>
      </dgm:t>
    </dgm:pt>
    <dgm:pt modelId="{48B453DD-7C53-4325-9DC5-882C373EEBCA}" type="pres">
      <dgm:prSet presAssocID="{D062C256-7B15-4BF7-B29B-7B3D9815B057}" presName="compChildNode" presStyleCnt="0"/>
      <dgm:spPr/>
    </dgm:pt>
    <dgm:pt modelId="{FF4C53CB-08F1-42F2-B0BC-A6826BDDA872}" type="pres">
      <dgm:prSet presAssocID="{D062C256-7B15-4BF7-B29B-7B3D9815B057}" presName="theInnerList" presStyleCnt="0"/>
      <dgm:spPr/>
    </dgm:pt>
    <dgm:pt modelId="{8474ED0C-DD8C-4558-9C63-C224BCDBA1B9}" type="pres">
      <dgm:prSet presAssocID="{F1FFF615-266C-4510-AF25-17E7803A5C6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C3C42D-393A-40C9-94F6-8BC9F2AFFDB7}" type="pres">
      <dgm:prSet presAssocID="{F1FFF615-266C-4510-AF25-17E7803A5C68}" presName="aSpace2" presStyleCnt="0"/>
      <dgm:spPr/>
    </dgm:pt>
    <dgm:pt modelId="{7DBDD719-E8F8-44CD-97EF-4D0F0B40D6E7}" type="pres">
      <dgm:prSet presAssocID="{515F7FA0-B1ED-4161-9F46-09799259160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8C1FA-AE89-49FF-BD54-222ED439B2BE}" type="pres">
      <dgm:prSet presAssocID="{515F7FA0-B1ED-4161-9F46-097992591606}" presName="aSpace2" presStyleCnt="0"/>
      <dgm:spPr/>
    </dgm:pt>
    <dgm:pt modelId="{F0E3AD85-D135-464D-B78C-53004876F902}" type="pres">
      <dgm:prSet presAssocID="{44287D3E-8FFB-40B5-80C2-975A6E3699C2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DFC5C8-114B-41A4-AEDC-71951AA551A8}" srcId="{FB4BAE87-C7FB-4706-86EB-B1C03223F7E0}" destId="{FCD50579-6D5C-48E8-A504-639CAB9482E1}" srcOrd="2" destOrd="0" parTransId="{68F96076-56C7-4C6D-92EC-012E053A2B0A}" sibTransId="{F5E5E147-D635-432C-AC8A-DCFB6F223673}"/>
    <dgm:cxn modelId="{E1F5D4FB-008E-4F3F-872A-61C18633491D}" srcId="{76994A73-052F-42B1-97AB-19BE1A369FC4}" destId="{FB4BAE87-C7FB-4706-86EB-B1C03223F7E0}" srcOrd="0" destOrd="0" parTransId="{2B691E73-2A36-42F0-BEC6-2DDD062A98E4}" sibTransId="{97CF36F1-E3AD-443D-8F40-B2E15737AD9D}"/>
    <dgm:cxn modelId="{88A16593-DF0C-47B2-A0ED-CA59CBDA9183}" type="presOf" srcId="{FB4BAE87-C7FB-4706-86EB-B1C03223F7E0}" destId="{E3418340-6FB4-438F-970A-2DCC7F5D1A47}" srcOrd="0" destOrd="0" presId="urn:microsoft.com/office/officeart/2005/8/layout/lProcess2"/>
    <dgm:cxn modelId="{13917EE6-01E3-4E13-A1AC-492E13E4BE7C}" type="presOf" srcId="{F1FFF615-266C-4510-AF25-17E7803A5C68}" destId="{8474ED0C-DD8C-4558-9C63-C224BCDBA1B9}" srcOrd="0" destOrd="0" presId="urn:microsoft.com/office/officeart/2005/8/layout/lProcess2"/>
    <dgm:cxn modelId="{AF7A1F62-8421-42C0-AF88-78FC70D0AA2D}" type="presOf" srcId="{BE4D2979-E417-471A-903F-74B447419F32}" destId="{D131FD4F-218B-4F23-B818-D8F96FA87626}" srcOrd="0" destOrd="0" presId="urn:microsoft.com/office/officeart/2005/8/layout/lProcess2"/>
    <dgm:cxn modelId="{048153EB-2946-4E40-8763-C6647431FEC0}" srcId="{D062C256-7B15-4BF7-B29B-7B3D9815B057}" destId="{44287D3E-8FFB-40B5-80C2-975A6E3699C2}" srcOrd="2" destOrd="0" parTransId="{6C9757FA-B0E7-48CC-B615-EF0A4ACF64C8}" sibTransId="{7C540062-A487-45D2-9F90-C366543B32FF}"/>
    <dgm:cxn modelId="{9A433EE0-3920-4D73-A3B5-3932BC3B147E}" type="presOf" srcId="{44287D3E-8FFB-40B5-80C2-975A6E3699C2}" destId="{F0E3AD85-D135-464D-B78C-53004876F902}" srcOrd="0" destOrd="0" presId="urn:microsoft.com/office/officeart/2005/8/layout/lProcess2"/>
    <dgm:cxn modelId="{914594F1-BA76-4DDF-BEF5-B880BAFEF07D}" type="presOf" srcId="{515F7FA0-B1ED-4161-9F46-097992591606}" destId="{7DBDD719-E8F8-44CD-97EF-4D0F0B40D6E7}" srcOrd="0" destOrd="0" presId="urn:microsoft.com/office/officeart/2005/8/layout/lProcess2"/>
    <dgm:cxn modelId="{68CD44FF-7D6A-4608-979E-83610543DA80}" srcId="{D062C256-7B15-4BF7-B29B-7B3D9815B057}" destId="{F1FFF615-266C-4510-AF25-17E7803A5C68}" srcOrd="0" destOrd="0" parTransId="{B531259F-890D-45F9-96F0-15EDCBA9F82D}" sibTransId="{B20B460C-7BD0-4AAC-A716-680D6F0881C7}"/>
    <dgm:cxn modelId="{D5382EA1-F4D1-4224-A6E5-3588A320EA14}" type="presOf" srcId="{67A5A0A8-4B94-4569-BCDC-F984CF345FA2}" destId="{13F743CA-5A77-4F05-91FF-E899918161FD}" srcOrd="0" destOrd="0" presId="urn:microsoft.com/office/officeart/2005/8/layout/lProcess2"/>
    <dgm:cxn modelId="{F8F39638-B0C1-4F0F-BBCA-B34CB1B9F0BE}" type="presOf" srcId="{D062C256-7B15-4BF7-B29B-7B3D9815B057}" destId="{7F50A10E-3CE8-432D-BF9B-689FC24674DA}" srcOrd="0" destOrd="0" presId="urn:microsoft.com/office/officeart/2005/8/layout/lProcess2"/>
    <dgm:cxn modelId="{488CDB54-7447-42D8-97EC-643F76E52925}" type="presOf" srcId="{25A5008C-7DD1-48A6-BDAC-1299F57F138C}" destId="{DD63F369-6DAA-4A24-B404-4394300E2B36}" srcOrd="0" destOrd="0" presId="urn:microsoft.com/office/officeart/2005/8/layout/lProcess2"/>
    <dgm:cxn modelId="{9910B984-7452-4FED-B0E8-454444C9C81F}" type="presOf" srcId="{76994A73-052F-42B1-97AB-19BE1A369FC4}" destId="{28915B1F-E26A-4A0A-A726-DADC6D627B98}" srcOrd="0" destOrd="0" presId="urn:microsoft.com/office/officeart/2005/8/layout/lProcess2"/>
    <dgm:cxn modelId="{F3490620-E8D7-4485-809F-30E1E4006591}" srcId="{FB4BAE87-C7FB-4706-86EB-B1C03223F7E0}" destId="{67A5A0A8-4B94-4569-BCDC-F984CF345FA2}" srcOrd="1" destOrd="0" parTransId="{6F8061EA-DC6D-4834-825F-64C964E61BBA}" sibTransId="{BE0BDD68-68EA-47A5-BF92-D50B2211636C}"/>
    <dgm:cxn modelId="{29679953-2E3C-4BFC-ADA8-F4B2ACC65910}" srcId="{76994A73-052F-42B1-97AB-19BE1A369FC4}" destId="{D062C256-7B15-4BF7-B29B-7B3D9815B057}" srcOrd="1" destOrd="0" parTransId="{C1301C18-E5AC-4899-8A11-CA5F7A6B45DA}" sibTransId="{D64924A3-61A0-48FC-BD8A-4C1CB70B4F7B}"/>
    <dgm:cxn modelId="{392BC738-F312-4EA2-8B5D-E5F6103B46D3}" type="presOf" srcId="{D062C256-7B15-4BF7-B29B-7B3D9815B057}" destId="{47D1F74C-5473-49E5-ACA7-D31EC1E0C501}" srcOrd="1" destOrd="0" presId="urn:microsoft.com/office/officeart/2005/8/layout/lProcess2"/>
    <dgm:cxn modelId="{5054A589-4906-4C58-ABFC-795232D527A2}" type="presOf" srcId="{FCD50579-6D5C-48E8-A504-639CAB9482E1}" destId="{CC250F2E-03BB-43EC-A7AC-75D83F4B46C0}" srcOrd="0" destOrd="0" presId="urn:microsoft.com/office/officeart/2005/8/layout/lProcess2"/>
    <dgm:cxn modelId="{06F67D39-6FD7-489C-90CC-A60012CF16A5}" type="presOf" srcId="{FB4BAE87-C7FB-4706-86EB-B1C03223F7E0}" destId="{B1B1F376-EEA2-4AB9-BA68-08D835C86A57}" srcOrd="1" destOrd="0" presId="urn:microsoft.com/office/officeart/2005/8/layout/lProcess2"/>
    <dgm:cxn modelId="{C61379D9-57D8-4172-92AA-CBCA9CD51D17}" srcId="{FB4BAE87-C7FB-4706-86EB-B1C03223F7E0}" destId="{BE4D2979-E417-471A-903F-74B447419F32}" srcOrd="0" destOrd="0" parTransId="{F272FC15-0484-4A11-92BA-4ECF08ED0CD1}" sibTransId="{743BD204-503A-4347-AC42-F798F5E43924}"/>
    <dgm:cxn modelId="{360251BD-8392-4A65-8D51-24AA04EF9433}" srcId="{FB4BAE87-C7FB-4706-86EB-B1C03223F7E0}" destId="{25A5008C-7DD1-48A6-BDAC-1299F57F138C}" srcOrd="3" destOrd="0" parTransId="{0FD329C2-E2E1-460B-B1EC-6F742D3EE9E2}" sibTransId="{31B96584-4432-4620-93F8-E953CA9A1FB1}"/>
    <dgm:cxn modelId="{B59A5009-7767-4D08-82E6-6E54EA34DE4E}" srcId="{D062C256-7B15-4BF7-B29B-7B3D9815B057}" destId="{515F7FA0-B1ED-4161-9F46-097992591606}" srcOrd="1" destOrd="0" parTransId="{0CD22D06-7705-40F1-8644-C329089029AC}" sibTransId="{2BE250DE-76D9-45C0-AD6F-F47A0B6AEEB4}"/>
    <dgm:cxn modelId="{C7E89147-81CF-4F46-A914-0DDC60B1C878}" type="presParOf" srcId="{28915B1F-E26A-4A0A-A726-DADC6D627B98}" destId="{696DF1C4-AB68-4E7E-B0D3-2A79F777788A}" srcOrd="0" destOrd="0" presId="urn:microsoft.com/office/officeart/2005/8/layout/lProcess2"/>
    <dgm:cxn modelId="{E928CC9B-BC53-4ABF-B608-3484C15CB9B9}" type="presParOf" srcId="{696DF1C4-AB68-4E7E-B0D3-2A79F777788A}" destId="{E3418340-6FB4-438F-970A-2DCC7F5D1A47}" srcOrd="0" destOrd="0" presId="urn:microsoft.com/office/officeart/2005/8/layout/lProcess2"/>
    <dgm:cxn modelId="{74EF7384-F59D-42A1-A526-4C37C00827EB}" type="presParOf" srcId="{696DF1C4-AB68-4E7E-B0D3-2A79F777788A}" destId="{B1B1F376-EEA2-4AB9-BA68-08D835C86A57}" srcOrd="1" destOrd="0" presId="urn:microsoft.com/office/officeart/2005/8/layout/lProcess2"/>
    <dgm:cxn modelId="{E4F8D4E6-0228-423A-9675-A2BBFE33D226}" type="presParOf" srcId="{696DF1C4-AB68-4E7E-B0D3-2A79F777788A}" destId="{AF6526EC-5CED-4E05-BBFE-96799AE9664C}" srcOrd="2" destOrd="0" presId="urn:microsoft.com/office/officeart/2005/8/layout/lProcess2"/>
    <dgm:cxn modelId="{6871F4DC-E78F-4658-8C76-86EA343815DE}" type="presParOf" srcId="{AF6526EC-5CED-4E05-BBFE-96799AE9664C}" destId="{3F806EA5-54E5-403F-8708-D04E146535EF}" srcOrd="0" destOrd="0" presId="urn:microsoft.com/office/officeart/2005/8/layout/lProcess2"/>
    <dgm:cxn modelId="{6DC68B81-04D8-4797-9F1F-1E70A8CCE79F}" type="presParOf" srcId="{3F806EA5-54E5-403F-8708-D04E146535EF}" destId="{D131FD4F-218B-4F23-B818-D8F96FA87626}" srcOrd="0" destOrd="0" presId="urn:microsoft.com/office/officeart/2005/8/layout/lProcess2"/>
    <dgm:cxn modelId="{D92AAD98-B0AC-4C0D-938D-36EC9B6795EF}" type="presParOf" srcId="{3F806EA5-54E5-403F-8708-D04E146535EF}" destId="{64A305D9-BD4C-43F9-BB80-871D7CCCBFAF}" srcOrd="1" destOrd="0" presId="urn:microsoft.com/office/officeart/2005/8/layout/lProcess2"/>
    <dgm:cxn modelId="{4C51A3D5-FF6A-48BE-9018-D9E4D5723FF6}" type="presParOf" srcId="{3F806EA5-54E5-403F-8708-D04E146535EF}" destId="{13F743CA-5A77-4F05-91FF-E899918161FD}" srcOrd="2" destOrd="0" presId="urn:microsoft.com/office/officeart/2005/8/layout/lProcess2"/>
    <dgm:cxn modelId="{E4A25447-713C-4047-A02E-F83F6B18EBBF}" type="presParOf" srcId="{3F806EA5-54E5-403F-8708-D04E146535EF}" destId="{60025C0C-010E-43AA-8131-EFCEA20D3DFF}" srcOrd="3" destOrd="0" presId="urn:microsoft.com/office/officeart/2005/8/layout/lProcess2"/>
    <dgm:cxn modelId="{3E7ADDAE-C0E3-4007-9A5C-1AE600377936}" type="presParOf" srcId="{3F806EA5-54E5-403F-8708-D04E146535EF}" destId="{CC250F2E-03BB-43EC-A7AC-75D83F4B46C0}" srcOrd="4" destOrd="0" presId="urn:microsoft.com/office/officeart/2005/8/layout/lProcess2"/>
    <dgm:cxn modelId="{33D0B03B-018F-4E1E-B1E2-3AEAEF719ECB}" type="presParOf" srcId="{3F806EA5-54E5-403F-8708-D04E146535EF}" destId="{6CEC699A-68E8-4C0E-BADC-3900C163D425}" srcOrd="5" destOrd="0" presId="urn:microsoft.com/office/officeart/2005/8/layout/lProcess2"/>
    <dgm:cxn modelId="{737B1361-8868-48D0-95B1-47B18E0598EE}" type="presParOf" srcId="{3F806EA5-54E5-403F-8708-D04E146535EF}" destId="{DD63F369-6DAA-4A24-B404-4394300E2B36}" srcOrd="6" destOrd="0" presId="urn:microsoft.com/office/officeart/2005/8/layout/lProcess2"/>
    <dgm:cxn modelId="{43357617-BEC2-4E10-8C35-F59B5F608621}" type="presParOf" srcId="{28915B1F-E26A-4A0A-A726-DADC6D627B98}" destId="{A0C8F3F8-DAE1-4709-AD3A-B0A7CD22C4A1}" srcOrd="1" destOrd="0" presId="urn:microsoft.com/office/officeart/2005/8/layout/lProcess2"/>
    <dgm:cxn modelId="{04947342-AB04-4FA0-9C74-E55A91406BCD}" type="presParOf" srcId="{28915B1F-E26A-4A0A-A726-DADC6D627B98}" destId="{E0CE8A76-DC92-4CED-AD3B-C2B91DE9488B}" srcOrd="2" destOrd="0" presId="urn:microsoft.com/office/officeart/2005/8/layout/lProcess2"/>
    <dgm:cxn modelId="{0F21D0A7-BCCA-4F18-A01B-2C5CFD6F98A2}" type="presParOf" srcId="{E0CE8A76-DC92-4CED-AD3B-C2B91DE9488B}" destId="{7F50A10E-3CE8-432D-BF9B-689FC24674DA}" srcOrd="0" destOrd="0" presId="urn:microsoft.com/office/officeart/2005/8/layout/lProcess2"/>
    <dgm:cxn modelId="{BD597DB2-729A-42BC-B3AD-3162375B9D7D}" type="presParOf" srcId="{E0CE8A76-DC92-4CED-AD3B-C2B91DE9488B}" destId="{47D1F74C-5473-49E5-ACA7-D31EC1E0C501}" srcOrd="1" destOrd="0" presId="urn:microsoft.com/office/officeart/2005/8/layout/lProcess2"/>
    <dgm:cxn modelId="{69F7DA13-5679-485B-B3B5-7CCB45B788CF}" type="presParOf" srcId="{E0CE8A76-DC92-4CED-AD3B-C2B91DE9488B}" destId="{48B453DD-7C53-4325-9DC5-882C373EEBCA}" srcOrd="2" destOrd="0" presId="urn:microsoft.com/office/officeart/2005/8/layout/lProcess2"/>
    <dgm:cxn modelId="{B1E7C025-24A0-441E-81E6-ACBFB8594B65}" type="presParOf" srcId="{48B453DD-7C53-4325-9DC5-882C373EEBCA}" destId="{FF4C53CB-08F1-42F2-B0BC-A6826BDDA872}" srcOrd="0" destOrd="0" presId="urn:microsoft.com/office/officeart/2005/8/layout/lProcess2"/>
    <dgm:cxn modelId="{A9977625-6CE9-4B25-9A19-657132AC9F18}" type="presParOf" srcId="{FF4C53CB-08F1-42F2-B0BC-A6826BDDA872}" destId="{8474ED0C-DD8C-4558-9C63-C224BCDBA1B9}" srcOrd="0" destOrd="0" presId="urn:microsoft.com/office/officeart/2005/8/layout/lProcess2"/>
    <dgm:cxn modelId="{429D1D3D-4794-402E-8CFC-F081C70204F5}" type="presParOf" srcId="{FF4C53CB-08F1-42F2-B0BC-A6826BDDA872}" destId="{A5C3C42D-393A-40C9-94F6-8BC9F2AFFDB7}" srcOrd="1" destOrd="0" presId="urn:microsoft.com/office/officeart/2005/8/layout/lProcess2"/>
    <dgm:cxn modelId="{C945DBD5-8722-4D79-8609-527A3D061EAA}" type="presParOf" srcId="{FF4C53CB-08F1-42F2-B0BC-A6826BDDA872}" destId="{7DBDD719-E8F8-44CD-97EF-4D0F0B40D6E7}" srcOrd="2" destOrd="0" presId="urn:microsoft.com/office/officeart/2005/8/layout/lProcess2"/>
    <dgm:cxn modelId="{9A33C84B-BEC3-4136-9796-9C53801D08E6}" type="presParOf" srcId="{FF4C53CB-08F1-42F2-B0BC-A6826BDDA872}" destId="{FC58C1FA-AE89-49FF-BD54-222ED439B2BE}" srcOrd="3" destOrd="0" presId="urn:microsoft.com/office/officeart/2005/8/layout/lProcess2"/>
    <dgm:cxn modelId="{79F3E979-CC66-4D84-AD80-0ED1B30E5A08}" type="presParOf" srcId="{FF4C53CB-08F1-42F2-B0BC-A6826BDDA872}" destId="{F0E3AD85-D135-464D-B78C-53004876F90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351E59-478A-43DB-8EF8-D5037D890C7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002F3FC-1465-44B8-8F5D-995352829B80}">
      <dgm:prSet phldrT="[Texte]"/>
      <dgm:spPr/>
      <dgm:t>
        <a:bodyPr/>
        <a:lstStyle/>
        <a:p>
          <a:r>
            <a:rPr lang="fr-FR" dirty="0" smtClean="0"/>
            <a:t>Se mobiliser</a:t>
          </a:r>
          <a:endParaRPr lang="fr-FR" dirty="0"/>
        </a:p>
      </dgm:t>
    </dgm:pt>
    <dgm:pt modelId="{FF0F88AA-7D4C-442D-BA5B-3734B3F94EBA}" type="parTrans" cxnId="{BDED98EE-D21A-452C-A5DD-F27D254E56E9}">
      <dgm:prSet/>
      <dgm:spPr/>
      <dgm:t>
        <a:bodyPr/>
        <a:lstStyle/>
        <a:p>
          <a:endParaRPr lang="fr-FR"/>
        </a:p>
      </dgm:t>
    </dgm:pt>
    <dgm:pt modelId="{91960B35-98B7-4DEC-A045-A29FEDB83C9F}" type="sibTrans" cxnId="{BDED98EE-D21A-452C-A5DD-F27D254E56E9}">
      <dgm:prSet/>
      <dgm:spPr/>
      <dgm:t>
        <a:bodyPr/>
        <a:lstStyle/>
        <a:p>
          <a:endParaRPr lang="fr-FR"/>
        </a:p>
      </dgm:t>
    </dgm:pt>
    <dgm:pt modelId="{A0B5F373-B039-46E3-A4C5-69140BBA6210}">
      <dgm:prSet phldrT="[Texte]"/>
      <dgm:spPr/>
      <dgm:t>
        <a:bodyPr/>
        <a:lstStyle/>
        <a:p>
          <a:r>
            <a:rPr lang="fr-FR" dirty="0" smtClean="0"/>
            <a:t>Se motiver </a:t>
          </a:r>
          <a:endParaRPr lang="fr-FR" dirty="0"/>
        </a:p>
      </dgm:t>
    </dgm:pt>
    <dgm:pt modelId="{B3E82EAE-7429-4434-85E6-C62B28500935}" type="parTrans" cxnId="{C8E316A8-6C7C-4C74-8A02-4F6DF82C6563}">
      <dgm:prSet/>
      <dgm:spPr/>
      <dgm:t>
        <a:bodyPr/>
        <a:lstStyle/>
        <a:p>
          <a:endParaRPr lang="fr-FR"/>
        </a:p>
      </dgm:t>
    </dgm:pt>
    <dgm:pt modelId="{FF735AB7-89E3-498B-A06E-1B737E9C40EC}" type="sibTrans" cxnId="{C8E316A8-6C7C-4C74-8A02-4F6DF82C6563}">
      <dgm:prSet/>
      <dgm:spPr/>
      <dgm:t>
        <a:bodyPr/>
        <a:lstStyle/>
        <a:p>
          <a:endParaRPr lang="fr-FR"/>
        </a:p>
      </dgm:t>
    </dgm:pt>
    <dgm:pt modelId="{6F9CA28D-B3A4-4CC2-A1F0-D7836CB3CE0B}">
      <dgm:prSet/>
      <dgm:spPr/>
      <dgm:t>
        <a:bodyPr/>
        <a:lstStyle/>
        <a:p>
          <a:r>
            <a:rPr lang="fr-FR" dirty="0" smtClean="0"/>
            <a:t>Communiquer sur son engagement </a:t>
          </a:r>
          <a:endParaRPr lang="fr-FR" dirty="0"/>
        </a:p>
      </dgm:t>
    </dgm:pt>
    <dgm:pt modelId="{C9C7E7CC-1ADB-4105-B846-A09AC48C366B}" type="parTrans" cxnId="{4E576531-F977-4D17-BD96-4CD4E5B98158}">
      <dgm:prSet/>
      <dgm:spPr/>
      <dgm:t>
        <a:bodyPr/>
        <a:lstStyle/>
        <a:p>
          <a:endParaRPr lang="fr-FR"/>
        </a:p>
      </dgm:t>
    </dgm:pt>
    <dgm:pt modelId="{8A69C04C-E283-4309-A7E0-17590CEEF30A}" type="sibTrans" cxnId="{4E576531-F977-4D17-BD96-4CD4E5B98158}">
      <dgm:prSet/>
      <dgm:spPr/>
      <dgm:t>
        <a:bodyPr/>
        <a:lstStyle/>
        <a:p>
          <a:endParaRPr lang="fr-FR"/>
        </a:p>
      </dgm:t>
    </dgm:pt>
    <dgm:pt modelId="{C0ED696B-B5D1-4262-A0A4-E31AF095DC99}">
      <dgm:prSet/>
      <dgm:spPr/>
      <dgm:t>
        <a:bodyPr/>
        <a:lstStyle/>
        <a:p>
          <a:r>
            <a:rPr lang="fr-FR" dirty="0" smtClean="0"/>
            <a:t>dans sa formation</a:t>
          </a:r>
          <a:endParaRPr lang="fr-FR" dirty="0"/>
        </a:p>
      </dgm:t>
    </dgm:pt>
    <dgm:pt modelId="{8C03DA05-16BE-428B-989F-7E173FCE6310}" type="parTrans" cxnId="{546DCFC5-EE01-4132-AA09-4C280FFF401F}">
      <dgm:prSet/>
      <dgm:spPr/>
      <dgm:t>
        <a:bodyPr/>
        <a:lstStyle/>
        <a:p>
          <a:endParaRPr lang="fr-FR"/>
        </a:p>
      </dgm:t>
    </dgm:pt>
    <dgm:pt modelId="{44684A82-1FED-4A39-BF5B-C0CD885CA63F}" type="sibTrans" cxnId="{546DCFC5-EE01-4132-AA09-4C280FFF401F}">
      <dgm:prSet/>
      <dgm:spPr/>
      <dgm:t>
        <a:bodyPr/>
        <a:lstStyle/>
        <a:p>
          <a:endParaRPr lang="fr-FR"/>
        </a:p>
      </dgm:t>
    </dgm:pt>
    <dgm:pt modelId="{8ECEFF7A-7F00-40D6-8DA2-D2FB3A0DFE21}">
      <dgm:prSet/>
      <dgm:spPr/>
      <dgm:t>
        <a:bodyPr/>
        <a:lstStyle/>
        <a:p>
          <a:r>
            <a:rPr lang="fr-FR" dirty="0" smtClean="0"/>
            <a:t>dans la préparation à son insertion professionnelle</a:t>
          </a:r>
          <a:endParaRPr lang="fr-FR" dirty="0"/>
        </a:p>
      </dgm:t>
    </dgm:pt>
    <dgm:pt modelId="{5551E73A-7D0E-4D9C-AC2F-15FD8A8339FF}" type="parTrans" cxnId="{08EB023D-09B9-47BD-ADBF-E461F5300B00}">
      <dgm:prSet/>
      <dgm:spPr/>
      <dgm:t>
        <a:bodyPr/>
        <a:lstStyle/>
        <a:p>
          <a:endParaRPr lang="fr-FR"/>
        </a:p>
      </dgm:t>
    </dgm:pt>
    <dgm:pt modelId="{1896703A-C5F2-4138-9861-A0BF0BCAA7D0}" type="sibTrans" cxnId="{08EB023D-09B9-47BD-ADBF-E461F5300B00}">
      <dgm:prSet/>
      <dgm:spPr/>
      <dgm:t>
        <a:bodyPr/>
        <a:lstStyle/>
        <a:p>
          <a:endParaRPr lang="fr-FR"/>
        </a:p>
      </dgm:t>
    </dgm:pt>
    <dgm:pt modelId="{EEDC4651-DA8F-4FF5-AA89-F83B95E3B4E8}">
      <dgm:prSet/>
      <dgm:spPr/>
      <dgm:t>
        <a:bodyPr/>
        <a:lstStyle/>
        <a:p>
          <a:r>
            <a:rPr lang="fr-FR" dirty="0" smtClean="0"/>
            <a:t>dans son projet</a:t>
          </a:r>
          <a:endParaRPr lang="fr-FR" dirty="0"/>
        </a:p>
      </dgm:t>
    </dgm:pt>
    <dgm:pt modelId="{DDA404DB-861E-40AC-9CE8-B707A74C1C49}" type="parTrans" cxnId="{34EAD10E-EB71-475B-8D6E-17C7F9955DB2}">
      <dgm:prSet/>
      <dgm:spPr/>
      <dgm:t>
        <a:bodyPr/>
        <a:lstStyle/>
        <a:p>
          <a:endParaRPr lang="fr-FR"/>
        </a:p>
      </dgm:t>
    </dgm:pt>
    <dgm:pt modelId="{15C2EC93-1EE2-40BF-8758-C272685684FC}" type="sibTrans" cxnId="{34EAD10E-EB71-475B-8D6E-17C7F9955DB2}">
      <dgm:prSet/>
      <dgm:spPr/>
      <dgm:t>
        <a:bodyPr/>
        <a:lstStyle/>
        <a:p>
          <a:endParaRPr lang="fr-FR"/>
        </a:p>
      </dgm:t>
    </dgm:pt>
    <dgm:pt modelId="{7A2FDF88-1474-40EF-AB97-9C5672D3086D}">
      <dgm:prSet/>
      <dgm:spPr/>
      <dgm:t>
        <a:bodyPr/>
        <a:lstStyle/>
        <a:p>
          <a:r>
            <a:rPr lang="fr-FR" dirty="0" smtClean="0"/>
            <a:t>présenter ses expériences (de stages, de rencontre…)</a:t>
          </a:r>
          <a:endParaRPr lang="fr-FR" dirty="0"/>
        </a:p>
      </dgm:t>
    </dgm:pt>
    <dgm:pt modelId="{1D5DF88D-7E26-4CAA-98E3-6E4D048F8C21}" type="parTrans" cxnId="{39256B87-06E4-4B24-B162-EC11FBBF31F8}">
      <dgm:prSet/>
      <dgm:spPr/>
      <dgm:t>
        <a:bodyPr/>
        <a:lstStyle/>
        <a:p>
          <a:endParaRPr lang="fr-FR"/>
        </a:p>
      </dgm:t>
    </dgm:pt>
    <dgm:pt modelId="{29E1D3F0-A63E-45C1-AE7C-FF045585A817}" type="sibTrans" cxnId="{39256B87-06E4-4B24-B162-EC11FBBF31F8}">
      <dgm:prSet/>
      <dgm:spPr/>
      <dgm:t>
        <a:bodyPr/>
        <a:lstStyle/>
        <a:p>
          <a:endParaRPr lang="fr-FR"/>
        </a:p>
      </dgm:t>
    </dgm:pt>
    <dgm:pt modelId="{8C7C8C8E-077D-476C-9D78-61D435534591}">
      <dgm:prSet/>
      <dgm:spPr/>
      <dgm:t>
        <a:bodyPr/>
        <a:lstStyle/>
        <a:p>
          <a:r>
            <a:rPr lang="fr-FR" dirty="0" smtClean="0"/>
            <a:t>rendre compte (enseignants, classe, famille, grand public…)</a:t>
          </a:r>
          <a:endParaRPr lang="fr-FR" dirty="0"/>
        </a:p>
      </dgm:t>
    </dgm:pt>
    <dgm:pt modelId="{9B6A3F53-899F-41C1-9258-72438F977C2D}" type="parTrans" cxnId="{C136D48C-331F-4CC8-B999-E193E3BED6F0}">
      <dgm:prSet/>
      <dgm:spPr/>
      <dgm:t>
        <a:bodyPr/>
        <a:lstStyle/>
        <a:p>
          <a:endParaRPr lang="fr-FR"/>
        </a:p>
      </dgm:t>
    </dgm:pt>
    <dgm:pt modelId="{A3533EF2-3FBB-405D-84B8-A5908FA8B189}" type="sibTrans" cxnId="{C136D48C-331F-4CC8-B999-E193E3BED6F0}">
      <dgm:prSet/>
      <dgm:spPr/>
      <dgm:t>
        <a:bodyPr/>
        <a:lstStyle/>
        <a:p>
          <a:endParaRPr lang="fr-FR"/>
        </a:p>
      </dgm:t>
    </dgm:pt>
    <dgm:pt modelId="{69E1B411-C269-4494-9D1D-5256CA483B34}">
      <dgm:prSet/>
      <dgm:spPr/>
      <dgm:t>
        <a:bodyPr/>
        <a:lstStyle/>
        <a:p>
          <a:r>
            <a:rPr lang="fr-FR" dirty="0" smtClean="0"/>
            <a:t>dans leur projet</a:t>
          </a:r>
          <a:endParaRPr lang="fr-FR" dirty="0"/>
        </a:p>
      </dgm:t>
    </dgm:pt>
    <dgm:pt modelId="{8E0EAF8D-F51B-42E5-921D-E9B624C76B1B}" type="parTrans" cxnId="{2D8AC649-361D-46D6-91D4-9D5614BE7027}">
      <dgm:prSet/>
      <dgm:spPr/>
      <dgm:t>
        <a:bodyPr/>
        <a:lstStyle/>
        <a:p>
          <a:endParaRPr lang="fr-FR"/>
        </a:p>
      </dgm:t>
    </dgm:pt>
    <dgm:pt modelId="{0A73462E-5D95-44D2-8478-722D3A2AA8A2}" type="sibTrans" cxnId="{2D8AC649-361D-46D6-91D4-9D5614BE7027}">
      <dgm:prSet/>
      <dgm:spPr/>
      <dgm:t>
        <a:bodyPr/>
        <a:lstStyle/>
        <a:p>
          <a:endParaRPr lang="fr-FR"/>
        </a:p>
      </dgm:t>
    </dgm:pt>
    <dgm:pt modelId="{49623919-017D-4781-99B6-D63245D3B748}" type="pres">
      <dgm:prSet presAssocID="{61351E59-478A-43DB-8EF8-D5037D890C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21AE571-018B-477A-A100-5792FE6F10BC}" type="pres">
      <dgm:prSet presAssocID="{2002F3FC-1465-44B8-8F5D-995352829B80}" presName="parentLin" presStyleCnt="0"/>
      <dgm:spPr/>
    </dgm:pt>
    <dgm:pt modelId="{A0F993DF-53F6-4AB7-9A5A-D85D523D1749}" type="pres">
      <dgm:prSet presAssocID="{2002F3FC-1465-44B8-8F5D-995352829B80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5730B3A-A081-45CA-96BE-3312D3C1EC1E}" type="pres">
      <dgm:prSet presAssocID="{2002F3FC-1465-44B8-8F5D-995352829B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6CBB34-D394-4D7C-BCBE-5F3D8DEEB73A}" type="pres">
      <dgm:prSet presAssocID="{2002F3FC-1465-44B8-8F5D-995352829B80}" presName="negativeSpace" presStyleCnt="0"/>
      <dgm:spPr/>
    </dgm:pt>
    <dgm:pt modelId="{C8246F28-387E-49B4-9C42-9EB32AD9DB48}" type="pres">
      <dgm:prSet presAssocID="{2002F3FC-1465-44B8-8F5D-995352829B8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1A9A6D-4212-4877-AEFB-B6421B3DBFA3}" type="pres">
      <dgm:prSet presAssocID="{91960B35-98B7-4DEC-A045-A29FEDB83C9F}" presName="spaceBetweenRectangles" presStyleCnt="0"/>
      <dgm:spPr/>
    </dgm:pt>
    <dgm:pt modelId="{DCCAF99A-9C8B-4B67-B1CE-FA19A27745DA}" type="pres">
      <dgm:prSet presAssocID="{6F9CA28D-B3A4-4CC2-A1F0-D7836CB3CE0B}" presName="parentLin" presStyleCnt="0"/>
      <dgm:spPr/>
    </dgm:pt>
    <dgm:pt modelId="{9A3AF843-C1E8-42B3-903B-F1BE0535A893}" type="pres">
      <dgm:prSet presAssocID="{6F9CA28D-B3A4-4CC2-A1F0-D7836CB3CE0B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0DC95528-9F8C-4446-9873-46CF2E16B215}" type="pres">
      <dgm:prSet presAssocID="{6F9CA28D-B3A4-4CC2-A1F0-D7836CB3CE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C9EE3-670E-4DFC-8B34-23FC3597C2CB}" type="pres">
      <dgm:prSet presAssocID="{6F9CA28D-B3A4-4CC2-A1F0-D7836CB3CE0B}" presName="negativeSpace" presStyleCnt="0"/>
      <dgm:spPr/>
    </dgm:pt>
    <dgm:pt modelId="{EC9B3558-7F31-4082-8A4B-83EEAE6B1B1E}" type="pres">
      <dgm:prSet presAssocID="{6F9CA28D-B3A4-4CC2-A1F0-D7836CB3CE0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EEB6A-5763-4CB0-BD56-CF0E978461AE}" type="pres">
      <dgm:prSet presAssocID="{8A69C04C-E283-4309-A7E0-17590CEEF30A}" presName="spaceBetweenRectangles" presStyleCnt="0"/>
      <dgm:spPr/>
    </dgm:pt>
    <dgm:pt modelId="{5408A395-C77B-4B61-8A28-F7CD9177FE7E}" type="pres">
      <dgm:prSet presAssocID="{A0B5F373-B039-46E3-A4C5-69140BBA6210}" presName="parentLin" presStyleCnt="0"/>
      <dgm:spPr/>
    </dgm:pt>
    <dgm:pt modelId="{CC3A72CE-5E9C-47BF-9EA3-A0BFE7CBD1EF}" type="pres">
      <dgm:prSet presAssocID="{A0B5F373-B039-46E3-A4C5-69140BBA6210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D4F9C949-34C3-4E5A-83DA-AB79CD070597}" type="pres">
      <dgm:prSet presAssocID="{A0B5F373-B039-46E3-A4C5-69140BBA62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1EF13D-1158-47B3-B5E2-1C889278BE84}" type="pres">
      <dgm:prSet presAssocID="{A0B5F373-B039-46E3-A4C5-69140BBA6210}" presName="negativeSpace" presStyleCnt="0"/>
      <dgm:spPr/>
    </dgm:pt>
    <dgm:pt modelId="{1549A4BA-76AD-4ED1-A670-EA9DF6090B3E}" type="pres">
      <dgm:prSet presAssocID="{A0B5F373-B039-46E3-A4C5-69140BBA621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9256B87-06E4-4B24-B162-EC11FBBF31F8}" srcId="{6F9CA28D-B3A4-4CC2-A1F0-D7836CB3CE0B}" destId="{7A2FDF88-1474-40EF-AB97-9C5672D3086D}" srcOrd="0" destOrd="0" parTransId="{1D5DF88D-7E26-4CAA-98E3-6E4D048F8C21}" sibTransId="{29E1D3F0-A63E-45C1-AE7C-FF045585A817}"/>
    <dgm:cxn modelId="{183D4E93-7E19-4591-A72A-448958EB68A2}" type="presOf" srcId="{EEDC4651-DA8F-4FF5-AA89-F83B95E3B4E8}" destId="{C8246F28-387E-49B4-9C42-9EB32AD9DB48}" srcOrd="0" destOrd="2" presId="urn:microsoft.com/office/officeart/2005/8/layout/list1"/>
    <dgm:cxn modelId="{4E576531-F977-4D17-BD96-4CD4E5B98158}" srcId="{61351E59-478A-43DB-8EF8-D5037D890C7E}" destId="{6F9CA28D-B3A4-4CC2-A1F0-D7836CB3CE0B}" srcOrd="1" destOrd="0" parTransId="{C9C7E7CC-1ADB-4105-B846-A09AC48C366B}" sibTransId="{8A69C04C-E283-4309-A7E0-17590CEEF30A}"/>
    <dgm:cxn modelId="{F7C5F482-D518-4461-84A1-56BC1E73BC93}" type="presOf" srcId="{61351E59-478A-43DB-8EF8-D5037D890C7E}" destId="{49623919-017D-4781-99B6-D63245D3B748}" srcOrd="0" destOrd="0" presId="urn:microsoft.com/office/officeart/2005/8/layout/list1"/>
    <dgm:cxn modelId="{29CFD845-F2AA-4164-9B76-1CBD1C4DA77C}" type="presOf" srcId="{69E1B411-C269-4494-9D1D-5256CA483B34}" destId="{EC9B3558-7F31-4082-8A4B-83EEAE6B1B1E}" srcOrd="0" destOrd="2" presId="urn:microsoft.com/office/officeart/2005/8/layout/list1"/>
    <dgm:cxn modelId="{8DF7B930-9A4A-4DAC-B0BC-671CF76A1C70}" type="presOf" srcId="{6F9CA28D-B3A4-4CC2-A1F0-D7836CB3CE0B}" destId="{0DC95528-9F8C-4446-9873-46CF2E16B215}" srcOrd="1" destOrd="0" presId="urn:microsoft.com/office/officeart/2005/8/layout/list1"/>
    <dgm:cxn modelId="{D87052D1-6A55-4D39-981D-D85A479C8972}" type="presOf" srcId="{7A2FDF88-1474-40EF-AB97-9C5672D3086D}" destId="{EC9B3558-7F31-4082-8A4B-83EEAE6B1B1E}" srcOrd="0" destOrd="0" presId="urn:microsoft.com/office/officeart/2005/8/layout/list1"/>
    <dgm:cxn modelId="{CD72931F-0164-4371-B387-5D6AA54175CE}" type="presOf" srcId="{A0B5F373-B039-46E3-A4C5-69140BBA6210}" destId="{D4F9C949-34C3-4E5A-83DA-AB79CD070597}" srcOrd="1" destOrd="0" presId="urn:microsoft.com/office/officeart/2005/8/layout/list1"/>
    <dgm:cxn modelId="{BDED98EE-D21A-452C-A5DD-F27D254E56E9}" srcId="{61351E59-478A-43DB-8EF8-D5037D890C7E}" destId="{2002F3FC-1465-44B8-8F5D-995352829B80}" srcOrd="0" destOrd="0" parTransId="{FF0F88AA-7D4C-442D-BA5B-3734B3F94EBA}" sibTransId="{91960B35-98B7-4DEC-A045-A29FEDB83C9F}"/>
    <dgm:cxn modelId="{DF7671B4-4E40-4E7B-8C0E-D35DDB90DDAC}" type="presOf" srcId="{6F9CA28D-B3A4-4CC2-A1F0-D7836CB3CE0B}" destId="{9A3AF843-C1E8-42B3-903B-F1BE0535A893}" srcOrd="0" destOrd="0" presId="urn:microsoft.com/office/officeart/2005/8/layout/list1"/>
    <dgm:cxn modelId="{5DA77FDB-61BD-4B3E-99C0-6C98C17BE2EC}" type="presOf" srcId="{C0ED696B-B5D1-4262-A0A4-E31AF095DC99}" destId="{C8246F28-387E-49B4-9C42-9EB32AD9DB48}" srcOrd="0" destOrd="0" presId="urn:microsoft.com/office/officeart/2005/8/layout/list1"/>
    <dgm:cxn modelId="{546DCFC5-EE01-4132-AA09-4C280FFF401F}" srcId="{2002F3FC-1465-44B8-8F5D-995352829B80}" destId="{C0ED696B-B5D1-4262-A0A4-E31AF095DC99}" srcOrd="0" destOrd="0" parTransId="{8C03DA05-16BE-428B-989F-7E173FCE6310}" sibTransId="{44684A82-1FED-4A39-BF5B-C0CD885CA63F}"/>
    <dgm:cxn modelId="{C136D48C-331F-4CC8-B999-E193E3BED6F0}" srcId="{6F9CA28D-B3A4-4CC2-A1F0-D7836CB3CE0B}" destId="{8C7C8C8E-077D-476C-9D78-61D435534591}" srcOrd="1" destOrd="0" parTransId="{9B6A3F53-899F-41C1-9258-72438F977C2D}" sibTransId="{A3533EF2-3FBB-405D-84B8-A5908FA8B189}"/>
    <dgm:cxn modelId="{D0F1AF55-7744-423B-9393-0BE4E45E4EAB}" type="presOf" srcId="{8ECEFF7A-7F00-40D6-8DA2-D2FB3A0DFE21}" destId="{C8246F28-387E-49B4-9C42-9EB32AD9DB48}" srcOrd="0" destOrd="1" presId="urn:microsoft.com/office/officeart/2005/8/layout/list1"/>
    <dgm:cxn modelId="{56192960-4EC6-4D56-9EFE-F4597B6B2845}" type="presOf" srcId="{2002F3FC-1465-44B8-8F5D-995352829B80}" destId="{A0F993DF-53F6-4AB7-9A5A-D85D523D1749}" srcOrd="0" destOrd="0" presId="urn:microsoft.com/office/officeart/2005/8/layout/list1"/>
    <dgm:cxn modelId="{34EAD10E-EB71-475B-8D6E-17C7F9955DB2}" srcId="{2002F3FC-1465-44B8-8F5D-995352829B80}" destId="{EEDC4651-DA8F-4FF5-AA89-F83B95E3B4E8}" srcOrd="2" destOrd="0" parTransId="{DDA404DB-861E-40AC-9CE8-B707A74C1C49}" sibTransId="{15C2EC93-1EE2-40BF-8758-C272685684FC}"/>
    <dgm:cxn modelId="{08EB023D-09B9-47BD-ADBF-E461F5300B00}" srcId="{2002F3FC-1465-44B8-8F5D-995352829B80}" destId="{8ECEFF7A-7F00-40D6-8DA2-D2FB3A0DFE21}" srcOrd="1" destOrd="0" parTransId="{5551E73A-7D0E-4D9C-AC2F-15FD8A8339FF}" sibTransId="{1896703A-C5F2-4138-9861-A0BF0BCAA7D0}"/>
    <dgm:cxn modelId="{210EDD7C-7644-4E60-ACD6-8F28945F9D30}" type="presOf" srcId="{A0B5F373-B039-46E3-A4C5-69140BBA6210}" destId="{CC3A72CE-5E9C-47BF-9EA3-A0BFE7CBD1EF}" srcOrd="0" destOrd="0" presId="urn:microsoft.com/office/officeart/2005/8/layout/list1"/>
    <dgm:cxn modelId="{C8E316A8-6C7C-4C74-8A02-4F6DF82C6563}" srcId="{61351E59-478A-43DB-8EF8-D5037D890C7E}" destId="{A0B5F373-B039-46E3-A4C5-69140BBA6210}" srcOrd="2" destOrd="0" parTransId="{B3E82EAE-7429-4434-85E6-C62B28500935}" sibTransId="{FF735AB7-89E3-498B-A06E-1B737E9C40EC}"/>
    <dgm:cxn modelId="{ADA9E6D5-A71C-4470-A5C8-AC5E78018763}" type="presOf" srcId="{8C7C8C8E-077D-476C-9D78-61D435534591}" destId="{EC9B3558-7F31-4082-8A4B-83EEAE6B1B1E}" srcOrd="0" destOrd="1" presId="urn:microsoft.com/office/officeart/2005/8/layout/list1"/>
    <dgm:cxn modelId="{797EFA0C-C73C-4763-86E1-D0111D7ADC8C}" type="presOf" srcId="{2002F3FC-1465-44B8-8F5D-995352829B80}" destId="{D5730B3A-A081-45CA-96BE-3312D3C1EC1E}" srcOrd="1" destOrd="0" presId="urn:microsoft.com/office/officeart/2005/8/layout/list1"/>
    <dgm:cxn modelId="{2D8AC649-361D-46D6-91D4-9D5614BE7027}" srcId="{6F9CA28D-B3A4-4CC2-A1F0-D7836CB3CE0B}" destId="{69E1B411-C269-4494-9D1D-5256CA483B34}" srcOrd="2" destOrd="0" parTransId="{8E0EAF8D-F51B-42E5-921D-E9B624C76B1B}" sibTransId="{0A73462E-5D95-44D2-8478-722D3A2AA8A2}"/>
    <dgm:cxn modelId="{F985D6C6-B30C-43F4-A4DE-200E508C1FF3}" type="presParOf" srcId="{49623919-017D-4781-99B6-D63245D3B748}" destId="{621AE571-018B-477A-A100-5792FE6F10BC}" srcOrd="0" destOrd="0" presId="urn:microsoft.com/office/officeart/2005/8/layout/list1"/>
    <dgm:cxn modelId="{6483F4D1-8096-46BF-9D6D-18F1F5BDA2EB}" type="presParOf" srcId="{621AE571-018B-477A-A100-5792FE6F10BC}" destId="{A0F993DF-53F6-4AB7-9A5A-D85D523D1749}" srcOrd="0" destOrd="0" presId="urn:microsoft.com/office/officeart/2005/8/layout/list1"/>
    <dgm:cxn modelId="{D5A417E4-FA78-42CE-8FE6-67CA193F36D2}" type="presParOf" srcId="{621AE571-018B-477A-A100-5792FE6F10BC}" destId="{D5730B3A-A081-45CA-96BE-3312D3C1EC1E}" srcOrd="1" destOrd="0" presId="urn:microsoft.com/office/officeart/2005/8/layout/list1"/>
    <dgm:cxn modelId="{31A26FEA-4231-406D-BFA6-B0D014E33373}" type="presParOf" srcId="{49623919-017D-4781-99B6-D63245D3B748}" destId="{4B6CBB34-D394-4D7C-BCBE-5F3D8DEEB73A}" srcOrd="1" destOrd="0" presId="urn:microsoft.com/office/officeart/2005/8/layout/list1"/>
    <dgm:cxn modelId="{F271A6F9-836A-4AB6-A83F-870B73391F16}" type="presParOf" srcId="{49623919-017D-4781-99B6-D63245D3B748}" destId="{C8246F28-387E-49B4-9C42-9EB32AD9DB48}" srcOrd="2" destOrd="0" presId="urn:microsoft.com/office/officeart/2005/8/layout/list1"/>
    <dgm:cxn modelId="{A380831E-5B6F-4FE7-9161-5E2EC8F70B70}" type="presParOf" srcId="{49623919-017D-4781-99B6-D63245D3B748}" destId="{1A1A9A6D-4212-4877-AEFB-B6421B3DBFA3}" srcOrd="3" destOrd="0" presId="urn:microsoft.com/office/officeart/2005/8/layout/list1"/>
    <dgm:cxn modelId="{C2EDA029-A40E-4437-B183-09CE4C1D1C27}" type="presParOf" srcId="{49623919-017D-4781-99B6-D63245D3B748}" destId="{DCCAF99A-9C8B-4B67-B1CE-FA19A27745DA}" srcOrd="4" destOrd="0" presId="urn:microsoft.com/office/officeart/2005/8/layout/list1"/>
    <dgm:cxn modelId="{499BA1E6-9528-4C7F-A825-426E2EC4CA3C}" type="presParOf" srcId="{DCCAF99A-9C8B-4B67-B1CE-FA19A27745DA}" destId="{9A3AF843-C1E8-42B3-903B-F1BE0535A893}" srcOrd="0" destOrd="0" presId="urn:microsoft.com/office/officeart/2005/8/layout/list1"/>
    <dgm:cxn modelId="{98AF20D4-0913-432D-B847-20FE9381891C}" type="presParOf" srcId="{DCCAF99A-9C8B-4B67-B1CE-FA19A27745DA}" destId="{0DC95528-9F8C-4446-9873-46CF2E16B215}" srcOrd="1" destOrd="0" presId="urn:microsoft.com/office/officeart/2005/8/layout/list1"/>
    <dgm:cxn modelId="{966170C5-93D4-4F54-A3E4-F6295BD8CDAC}" type="presParOf" srcId="{49623919-017D-4781-99B6-D63245D3B748}" destId="{98CC9EE3-670E-4DFC-8B34-23FC3597C2CB}" srcOrd="5" destOrd="0" presId="urn:microsoft.com/office/officeart/2005/8/layout/list1"/>
    <dgm:cxn modelId="{D7C04222-8C58-4CA3-B85B-3570780BC570}" type="presParOf" srcId="{49623919-017D-4781-99B6-D63245D3B748}" destId="{EC9B3558-7F31-4082-8A4B-83EEAE6B1B1E}" srcOrd="6" destOrd="0" presId="urn:microsoft.com/office/officeart/2005/8/layout/list1"/>
    <dgm:cxn modelId="{60DC7F16-6BBB-4971-9B29-D43D47E480DB}" type="presParOf" srcId="{49623919-017D-4781-99B6-D63245D3B748}" destId="{B99EEB6A-5763-4CB0-BD56-CF0E978461AE}" srcOrd="7" destOrd="0" presId="urn:microsoft.com/office/officeart/2005/8/layout/list1"/>
    <dgm:cxn modelId="{9013EE74-C6AC-44E3-9866-3D8F9EEB2F44}" type="presParOf" srcId="{49623919-017D-4781-99B6-D63245D3B748}" destId="{5408A395-C77B-4B61-8A28-F7CD9177FE7E}" srcOrd="8" destOrd="0" presId="urn:microsoft.com/office/officeart/2005/8/layout/list1"/>
    <dgm:cxn modelId="{9058F55E-2FDB-478B-942E-3303403BB5AA}" type="presParOf" srcId="{5408A395-C77B-4B61-8A28-F7CD9177FE7E}" destId="{CC3A72CE-5E9C-47BF-9EA3-A0BFE7CBD1EF}" srcOrd="0" destOrd="0" presId="urn:microsoft.com/office/officeart/2005/8/layout/list1"/>
    <dgm:cxn modelId="{C90F7848-222A-4F42-88ED-20511AF03DCD}" type="presParOf" srcId="{5408A395-C77B-4B61-8A28-F7CD9177FE7E}" destId="{D4F9C949-34C3-4E5A-83DA-AB79CD070597}" srcOrd="1" destOrd="0" presId="urn:microsoft.com/office/officeart/2005/8/layout/list1"/>
    <dgm:cxn modelId="{5E4362B8-B809-454F-91FC-A6AE15C3FDC9}" type="presParOf" srcId="{49623919-017D-4781-99B6-D63245D3B748}" destId="{A51EF13D-1158-47B3-B5E2-1C889278BE84}" srcOrd="9" destOrd="0" presId="urn:microsoft.com/office/officeart/2005/8/layout/list1"/>
    <dgm:cxn modelId="{BBD57137-8C59-47A9-8C17-17BAE64021E7}" type="presParOf" srcId="{49623919-017D-4781-99B6-D63245D3B748}" destId="{1549A4BA-76AD-4ED1-A670-EA9DF6090B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46E30A-FEFF-4183-BAD2-9B54B488F288}" type="doc">
      <dgm:prSet loTypeId="urn:diagrams.loki3.com/VaryingWidthList+Icon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26A3271C-7727-43C1-A478-E154A5A7B3DF}">
      <dgm:prSet phldrT="[Texte]"/>
      <dgm:spPr/>
      <dgm:t>
        <a:bodyPr/>
        <a:lstStyle/>
        <a:p>
          <a:r>
            <a:rPr lang="fr-FR" dirty="0" smtClean="0"/>
            <a:t>Dépasser l’objectif BAC</a:t>
          </a:r>
          <a:endParaRPr lang="fr-FR" dirty="0"/>
        </a:p>
      </dgm:t>
    </dgm:pt>
    <dgm:pt modelId="{EECE599E-7BF4-4DCB-81F6-6487B4E39231}" type="parTrans" cxnId="{FA6348E4-AE78-4DAD-A1E8-5BFA41981BA0}">
      <dgm:prSet/>
      <dgm:spPr/>
      <dgm:t>
        <a:bodyPr/>
        <a:lstStyle/>
        <a:p>
          <a:endParaRPr lang="fr-FR"/>
        </a:p>
      </dgm:t>
    </dgm:pt>
    <dgm:pt modelId="{C517BB9A-0DF9-4C12-A2FC-E458AD1F4AC9}" type="sibTrans" cxnId="{FA6348E4-AE78-4DAD-A1E8-5BFA41981BA0}">
      <dgm:prSet/>
      <dgm:spPr/>
      <dgm:t>
        <a:bodyPr/>
        <a:lstStyle/>
        <a:p>
          <a:endParaRPr lang="fr-FR"/>
        </a:p>
      </dgm:t>
    </dgm:pt>
    <dgm:pt modelId="{981A1312-A4E2-42A6-B6E3-324FE303A0B9}">
      <dgm:prSet phldrT="[Texte]"/>
      <dgm:spPr/>
      <dgm:t>
        <a:bodyPr/>
        <a:lstStyle/>
        <a:p>
          <a:r>
            <a:rPr lang="fr-FR" dirty="0" smtClean="0"/>
            <a:t>Avoir confiance </a:t>
          </a:r>
          <a:endParaRPr lang="fr-FR" dirty="0"/>
        </a:p>
      </dgm:t>
    </dgm:pt>
    <dgm:pt modelId="{8825A0CC-0D6E-4EF6-9BDD-FC1069BD7E6D}" type="parTrans" cxnId="{05B933C7-F1D7-4DA7-8D44-88DC9E67DA6D}">
      <dgm:prSet/>
      <dgm:spPr/>
      <dgm:t>
        <a:bodyPr/>
        <a:lstStyle/>
        <a:p>
          <a:endParaRPr lang="fr-FR"/>
        </a:p>
      </dgm:t>
    </dgm:pt>
    <dgm:pt modelId="{BBB42935-730A-49BC-BA67-82B32F490DF7}" type="sibTrans" cxnId="{05B933C7-F1D7-4DA7-8D44-88DC9E67DA6D}">
      <dgm:prSet/>
      <dgm:spPr/>
      <dgm:t>
        <a:bodyPr/>
        <a:lstStyle/>
        <a:p>
          <a:endParaRPr lang="fr-FR"/>
        </a:p>
      </dgm:t>
    </dgm:pt>
    <dgm:pt modelId="{D1D302A5-B4A1-4A0B-9C7D-2B34B7507DAA}">
      <dgm:prSet/>
      <dgm:spPr/>
      <dgm:t>
        <a:bodyPr/>
        <a:lstStyle/>
        <a:p>
          <a:r>
            <a:rPr lang="fr-FR" dirty="0" smtClean="0"/>
            <a:t>Acquérir des outils pour mobiliser ses compétences au-delà du lycée </a:t>
          </a:r>
          <a:endParaRPr lang="fr-FR" dirty="0"/>
        </a:p>
      </dgm:t>
    </dgm:pt>
    <dgm:pt modelId="{D3E95ABF-1597-40EF-8808-B297DAD70ED3}" type="parTrans" cxnId="{53EF878E-7D91-4D08-AFFE-2FEE6C89DB7A}">
      <dgm:prSet/>
      <dgm:spPr/>
      <dgm:t>
        <a:bodyPr/>
        <a:lstStyle/>
        <a:p>
          <a:endParaRPr lang="fr-FR"/>
        </a:p>
      </dgm:t>
    </dgm:pt>
    <dgm:pt modelId="{B51BF2D9-65C2-47B2-B6B9-E33B54DB3C6D}" type="sibTrans" cxnId="{53EF878E-7D91-4D08-AFFE-2FEE6C89DB7A}">
      <dgm:prSet/>
      <dgm:spPr/>
      <dgm:t>
        <a:bodyPr/>
        <a:lstStyle/>
        <a:p>
          <a:endParaRPr lang="fr-FR"/>
        </a:p>
      </dgm:t>
    </dgm:pt>
    <dgm:pt modelId="{14A7E5F1-D13B-46D6-A34C-48FAB74CEA47}" type="pres">
      <dgm:prSet presAssocID="{4246E30A-FEFF-4183-BAD2-9B54B488F288}" presName="Name0" presStyleCnt="0">
        <dgm:presLayoutVars>
          <dgm:resizeHandles/>
        </dgm:presLayoutVars>
      </dgm:prSet>
      <dgm:spPr/>
      <dgm:t>
        <a:bodyPr/>
        <a:lstStyle/>
        <a:p>
          <a:endParaRPr lang="fr-FR"/>
        </a:p>
      </dgm:t>
    </dgm:pt>
    <dgm:pt modelId="{EE3DB520-3C40-4D12-8579-735B0AD212E9}" type="pres">
      <dgm:prSet presAssocID="{26A3271C-7727-43C1-A478-E154A5A7B3DF}" presName="text" presStyleLbl="node1" presStyleIdx="0" presStyleCnt="3" custScaleX="361543" custLinFactNeighborX="-789" custLinFactNeighborY="-869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451735-060B-4085-A380-A5D4000049E9}" type="pres">
      <dgm:prSet presAssocID="{C517BB9A-0DF9-4C12-A2FC-E458AD1F4AC9}" presName="space" presStyleCnt="0"/>
      <dgm:spPr/>
    </dgm:pt>
    <dgm:pt modelId="{A212DB5D-004B-49E8-9EF9-DA1E0CB387C6}" type="pres">
      <dgm:prSet presAssocID="{D1D302A5-B4A1-4A0B-9C7D-2B34B7507DAA}" presName="text" presStyleLbl="node1" presStyleIdx="1" presStyleCnt="3" custScaleX="145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238C39-359B-40E3-B38E-8827038F4260}" type="pres">
      <dgm:prSet presAssocID="{B51BF2D9-65C2-47B2-B6B9-E33B54DB3C6D}" presName="space" presStyleCnt="0"/>
      <dgm:spPr/>
    </dgm:pt>
    <dgm:pt modelId="{831E90B9-4D19-4647-A075-DD35E4396BFF}" type="pres">
      <dgm:prSet presAssocID="{981A1312-A4E2-42A6-B6E3-324FE303A0B9}" presName="text" presStyleLbl="node1" presStyleIdx="2" presStyleCnt="3" custScaleX="4762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B933C7-F1D7-4DA7-8D44-88DC9E67DA6D}" srcId="{4246E30A-FEFF-4183-BAD2-9B54B488F288}" destId="{981A1312-A4E2-42A6-B6E3-324FE303A0B9}" srcOrd="2" destOrd="0" parTransId="{8825A0CC-0D6E-4EF6-9BDD-FC1069BD7E6D}" sibTransId="{BBB42935-730A-49BC-BA67-82B32F490DF7}"/>
    <dgm:cxn modelId="{2BD1958F-144B-4316-800A-CE97BF4F5D96}" type="presOf" srcId="{4246E30A-FEFF-4183-BAD2-9B54B488F288}" destId="{14A7E5F1-D13B-46D6-A34C-48FAB74CEA47}" srcOrd="0" destOrd="0" presId="urn:diagrams.loki3.com/VaryingWidthList+Icon"/>
    <dgm:cxn modelId="{FA6348E4-AE78-4DAD-A1E8-5BFA41981BA0}" srcId="{4246E30A-FEFF-4183-BAD2-9B54B488F288}" destId="{26A3271C-7727-43C1-A478-E154A5A7B3DF}" srcOrd="0" destOrd="0" parTransId="{EECE599E-7BF4-4DCB-81F6-6487B4E39231}" sibTransId="{C517BB9A-0DF9-4C12-A2FC-E458AD1F4AC9}"/>
    <dgm:cxn modelId="{1B9F87EC-A8CF-4598-9003-3B2855691820}" type="presOf" srcId="{D1D302A5-B4A1-4A0B-9C7D-2B34B7507DAA}" destId="{A212DB5D-004B-49E8-9EF9-DA1E0CB387C6}" srcOrd="0" destOrd="0" presId="urn:diagrams.loki3.com/VaryingWidthList+Icon"/>
    <dgm:cxn modelId="{F749EB5A-2066-4874-ABB3-6DCB1A947758}" type="presOf" srcId="{26A3271C-7727-43C1-A478-E154A5A7B3DF}" destId="{EE3DB520-3C40-4D12-8579-735B0AD212E9}" srcOrd="0" destOrd="0" presId="urn:diagrams.loki3.com/VaryingWidthList+Icon"/>
    <dgm:cxn modelId="{53EF878E-7D91-4D08-AFFE-2FEE6C89DB7A}" srcId="{4246E30A-FEFF-4183-BAD2-9B54B488F288}" destId="{D1D302A5-B4A1-4A0B-9C7D-2B34B7507DAA}" srcOrd="1" destOrd="0" parTransId="{D3E95ABF-1597-40EF-8808-B297DAD70ED3}" sibTransId="{B51BF2D9-65C2-47B2-B6B9-E33B54DB3C6D}"/>
    <dgm:cxn modelId="{0EFAE372-BCE3-457D-A27B-9206076FB1EB}" type="presOf" srcId="{981A1312-A4E2-42A6-B6E3-324FE303A0B9}" destId="{831E90B9-4D19-4647-A075-DD35E4396BFF}" srcOrd="0" destOrd="0" presId="urn:diagrams.loki3.com/VaryingWidthList+Icon"/>
    <dgm:cxn modelId="{A44CEE43-729F-408A-9E8B-512644045364}" type="presParOf" srcId="{14A7E5F1-D13B-46D6-A34C-48FAB74CEA47}" destId="{EE3DB520-3C40-4D12-8579-735B0AD212E9}" srcOrd="0" destOrd="0" presId="urn:diagrams.loki3.com/VaryingWidthList+Icon"/>
    <dgm:cxn modelId="{FA2EC594-359F-4FDC-BD2E-CA2DB6BE1310}" type="presParOf" srcId="{14A7E5F1-D13B-46D6-A34C-48FAB74CEA47}" destId="{9C451735-060B-4085-A380-A5D4000049E9}" srcOrd="1" destOrd="0" presId="urn:diagrams.loki3.com/VaryingWidthList+Icon"/>
    <dgm:cxn modelId="{A2039143-230D-44B3-857C-3C2757CC4F49}" type="presParOf" srcId="{14A7E5F1-D13B-46D6-A34C-48FAB74CEA47}" destId="{A212DB5D-004B-49E8-9EF9-DA1E0CB387C6}" srcOrd="2" destOrd="0" presId="urn:diagrams.loki3.com/VaryingWidthList+Icon"/>
    <dgm:cxn modelId="{0180199A-5E08-4E53-BF5C-C61078AE01C2}" type="presParOf" srcId="{14A7E5F1-D13B-46D6-A34C-48FAB74CEA47}" destId="{96238C39-359B-40E3-B38E-8827038F4260}" srcOrd="3" destOrd="0" presId="urn:diagrams.loki3.com/VaryingWidthList+Icon"/>
    <dgm:cxn modelId="{91C3639B-353B-4BF2-967A-7AEFC892B3AA}" type="presParOf" srcId="{14A7E5F1-D13B-46D6-A34C-48FAB74CEA47}" destId="{831E90B9-4D19-4647-A075-DD35E4396BFF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BD7FF7-BE89-4A2B-9FD9-817CDC7F7781}" type="doc">
      <dgm:prSet loTypeId="urn:microsoft.com/office/officeart/2005/8/layout/hList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fr-FR"/>
        </a:p>
      </dgm:t>
    </dgm:pt>
    <dgm:pt modelId="{46E55A29-59C1-477E-815E-39E264E19C63}">
      <dgm:prSet phldrT="[Texte]"/>
      <dgm:spPr/>
      <dgm:t>
        <a:bodyPr/>
        <a:lstStyle/>
        <a:p>
          <a:r>
            <a:rPr lang="fr-FR" dirty="0" smtClean="0"/>
            <a:t>Atouts des activités technologiques </a:t>
          </a:r>
          <a:endParaRPr lang="fr-FR" dirty="0"/>
        </a:p>
      </dgm:t>
    </dgm:pt>
    <dgm:pt modelId="{6D81965F-D5D7-4937-B3D5-2EC59840C86F}" type="parTrans" cxnId="{03B47E38-B262-4DCA-824C-A6263D854E2A}">
      <dgm:prSet/>
      <dgm:spPr/>
      <dgm:t>
        <a:bodyPr/>
        <a:lstStyle/>
        <a:p>
          <a:endParaRPr lang="fr-FR"/>
        </a:p>
      </dgm:t>
    </dgm:pt>
    <dgm:pt modelId="{96398721-4C76-4CE2-B5E0-7CD7AA8AA3A1}" type="sibTrans" cxnId="{03B47E38-B262-4DCA-824C-A6263D854E2A}">
      <dgm:prSet/>
      <dgm:spPr/>
      <dgm:t>
        <a:bodyPr/>
        <a:lstStyle/>
        <a:p>
          <a:endParaRPr lang="fr-FR"/>
        </a:p>
      </dgm:t>
    </dgm:pt>
    <dgm:pt modelId="{4FE4FF82-AF6E-4633-8C70-D2BEBF477D8D}">
      <dgm:prSet phldrT="[Texte]"/>
      <dgm:spPr/>
      <dgm:t>
        <a:bodyPr/>
        <a:lstStyle/>
        <a:p>
          <a:r>
            <a:rPr lang="fr-FR" dirty="0" smtClean="0"/>
            <a:t>Réflexion de groupe à partir d’un questionnement</a:t>
          </a:r>
          <a:endParaRPr lang="fr-FR" dirty="0"/>
        </a:p>
      </dgm:t>
    </dgm:pt>
    <dgm:pt modelId="{06CC024A-5AAF-4F38-AE8E-F8EE3F4EDB9A}" type="parTrans" cxnId="{5A08D093-EF66-4AAF-A8E4-322AF352DDD6}">
      <dgm:prSet/>
      <dgm:spPr/>
      <dgm:t>
        <a:bodyPr/>
        <a:lstStyle/>
        <a:p>
          <a:endParaRPr lang="fr-FR"/>
        </a:p>
      </dgm:t>
    </dgm:pt>
    <dgm:pt modelId="{3A9FCF5A-A39F-4176-AB0D-C0CF75E22F88}" type="sibTrans" cxnId="{5A08D093-EF66-4AAF-A8E4-322AF352DDD6}">
      <dgm:prSet/>
      <dgm:spPr/>
      <dgm:t>
        <a:bodyPr/>
        <a:lstStyle/>
        <a:p>
          <a:endParaRPr lang="fr-FR"/>
        </a:p>
      </dgm:t>
    </dgm:pt>
    <dgm:pt modelId="{E04749ED-523B-4A0E-B327-A61FF513B91C}">
      <dgm:prSet phldrT="[Texte]"/>
      <dgm:spPr/>
      <dgm:t>
        <a:bodyPr/>
        <a:lstStyle/>
        <a:p>
          <a:r>
            <a:rPr lang="fr-FR" dirty="0" smtClean="0"/>
            <a:t>Élaboration d’hypothèses </a:t>
          </a:r>
          <a:endParaRPr lang="fr-FR" dirty="0"/>
        </a:p>
      </dgm:t>
    </dgm:pt>
    <dgm:pt modelId="{4B202338-0556-48E0-9F9D-85D040EEBD58}" type="parTrans" cxnId="{7FE11AC4-FC39-491D-8118-1967DCE31C6A}">
      <dgm:prSet/>
      <dgm:spPr/>
      <dgm:t>
        <a:bodyPr/>
        <a:lstStyle/>
        <a:p>
          <a:endParaRPr lang="fr-FR"/>
        </a:p>
      </dgm:t>
    </dgm:pt>
    <dgm:pt modelId="{8D5113C6-EF17-4079-A1D6-AF0B03E733C9}" type="sibTrans" cxnId="{7FE11AC4-FC39-491D-8118-1967DCE31C6A}">
      <dgm:prSet/>
      <dgm:spPr/>
      <dgm:t>
        <a:bodyPr/>
        <a:lstStyle/>
        <a:p>
          <a:endParaRPr lang="fr-FR"/>
        </a:p>
      </dgm:t>
    </dgm:pt>
    <dgm:pt modelId="{8FA00008-C50D-4353-9C3E-6A531AF4664F}">
      <dgm:prSet/>
      <dgm:spPr/>
      <dgm:t>
        <a:bodyPr/>
        <a:lstStyle/>
        <a:p>
          <a:r>
            <a:rPr lang="fr-FR" dirty="0" smtClean="0"/>
            <a:t>Élèves en situation de groupe</a:t>
          </a:r>
          <a:endParaRPr lang="fr-FR" dirty="0"/>
        </a:p>
      </dgm:t>
    </dgm:pt>
    <dgm:pt modelId="{493678B6-C1DE-45E9-B880-1AE27E47B42D}" type="parTrans" cxnId="{16747BAA-C638-46D6-8136-B4212EE166F1}">
      <dgm:prSet/>
      <dgm:spPr/>
      <dgm:t>
        <a:bodyPr/>
        <a:lstStyle/>
        <a:p>
          <a:endParaRPr lang="fr-FR"/>
        </a:p>
      </dgm:t>
    </dgm:pt>
    <dgm:pt modelId="{A8B120F5-A60F-42A8-965F-D96B6432A79A}" type="sibTrans" cxnId="{16747BAA-C638-46D6-8136-B4212EE166F1}">
      <dgm:prSet/>
      <dgm:spPr/>
      <dgm:t>
        <a:bodyPr/>
        <a:lstStyle/>
        <a:p>
          <a:endParaRPr lang="fr-FR"/>
        </a:p>
      </dgm:t>
    </dgm:pt>
    <dgm:pt modelId="{4A0EFCDF-58B8-411A-966E-C48DB351D4D7}" type="pres">
      <dgm:prSet presAssocID="{94BD7FF7-BE89-4A2B-9FD9-817CDC7F77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B3AD8C-D8C3-4BE2-BDF4-307C5E0A12CE}" type="pres">
      <dgm:prSet presAssocID="{46E55A29-59C1-477E-815E-39E264E19C63}" presName="roof" presStyleLbl="dkBgShp" presStyleIdx="0" presStyleCnt="2"/>
      <dgm:spPr/>
      <dgm:t>
        <a:bodyPr/>
        <a:lstStyle/>
        <a:p>
          <a:endParaRPr lang="fr-FR"/>
        </a:p>
      </dgm:t>
    </dgm:pt>
    <dgm:pt modelId="{E1B70D98-2745-4BEC-8586-14AAFFA71366}" type="pres">
      <dgm:prSet presAssocID="{46E55A29-59C1-477E-815E-39E264E19C63}" presName="pillars" presStyleCnt="0"/>
      <dgm:spPr/>
    </dgm:pt>
    <dgm:pt modelId="{FD377250-C8EE-45D9-B7B1-DF205BC93DBC}" type="pres">
      <dgm:prSet presAssocID="{46E55A29-59C1-477E-815E-39E264E19C6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3E2C75-1CE3-40C4-A440-D871C559633A}" type="pres">
      <dgm:prSet presAssocID="{4FE4FF82-AF6E-4633-8C70-D2BEBF477D8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3FE93-0168-409D-A63F-F30EE360AC93}" type="pres">
      <dgm:prSet presAssocID="{E04749ED-523B-4A0E-B327-A61FF513B91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C06AC2-7F3C-46C2-9944-C93F6DEBAB7B}" type="pres">
      <dgm:prSet presAssocID="{46E55A29-59C1-477E-815E-39E264E19C63}" presName="base" presStyleLbl="dkBgShp" presStyleIdx="1" presStyleCnt="2"/>
      <dgm:spPr/>
    </dgm:pt>
  </dgm:ptLst>
  <dgm:cxnLst>
    <dgm:cxn modelId="{825733F0-7080-4490-8715-4D5CE70D784C}" type="presOf" srcId="{4FE4FF82-AF6E-4633-8C70-D2BEBF477D8D}" destId="{ED3E2C75-1CE3-40C4-A440-D871C559633A}" srcOrd="0" destOrd="0" presId="urn:microsoft.com/office/officeart/2005/8/layout/hList3"/>
    <dgm:cxn modelId="{2A5AFCEC-6728-4C83-B43C-3F5FDF0EC532}" type="presOf" srcId="{94BD7FF7-BE89-4A2B-9FD9-817CDC7F7781}" destId="{4A0EFCDF-58B8-411A-966E-C48DB351D4D7}" srcOrd="0" destOrd="0" presId="urn:microsoft.com/office/officeart/2005/8/layout/hList3"/>
    <dgm:cxn modelId="{03B47E38-B262-4DCA-824C-A6263D854E2A}" srcId="{94BD7FF7-BE89-4A2B-9FD9-817CDC7F7781}" destId="{46E55A29-59C1-477E-815E-39E264E19C63}" srcOrd="0" destOrd="0" parTransId="{6D81965F-D5D7-4937-B3D5-2EC59840C86F}" sibTransId="{96398721-4C76-4CE2-B5E0-7CD7AA8AA3A1}"/>
    <dgm:cxn modelId="{7FE11AC4-FC39-491D-8118-1967DCE31C6A}" srcId="{46E55A29-59C1-477E-815E-39E264E19C63}" destId="{E04749ED-523B-4A0E-B327-A61FF513B91C}" srcOrd="2" destOrd="0" parTransId="{4B202338-0556-48E0-9F9D-85D040EEBD58}" sibTransId="{8D5113C6-EF17-4079-A1D6-AF0B03E733C9}"/>
    <dgm:cxn modelId="{9B6DC66F-A12F-4145-B0A1-7F49B52E153B}" type="presOf" srcId="{8FA00008-C50D-4353-9C3E-6A531AF4664F}" destId="{FD377250-C8EE-45D9-B7B1-DF205BC93DBC}" srcOrd="0" destOrd="0" presId="urn:microsoft.com/office/officeart/2005/8/layout/hList3"/>
    <dgm:cxn modelId="{5A08D093-EF66-4AAF-A8E4-322AF352DDD6}" srcId="{46E55A29-59C1-477E-815E-39E264E19C63}" destId="{4FE4FF82-AF6E-4633-8C70-D2BEBF477D8D}" srcOrd="1" destOrd="0" parTransId="{06CC024A-5AAF-4F38-AE8E-F8EE3F4EDB9A}" sibTransId="{3A9FCF5A-A39F-4176-AB0D-C0CF75E22F88}"/>
    <dgm:cxn modelId="{FBEC4851-F19E-422A-93B6-F9199F0B1E25}" type="presOf" srcId="{46E55A29-59C1-477E-815E-39E264E19C63}" destId="{C5B3AD8C-D8C3-4BE2-BDF4-307C5E0A12CE}" srcOrd="0" destOrd="0" presId="urn:microsoft.com/office/officeart/2005/8/layout/hList3"/>
    <dgm:cxn modelId="{D86D944A-4E02-4620-8010-81F5FA68528F}" type="presOf" srcId="{E04749ED-523B-4A0E-B327-A61FF513B91C}" destId="{7183FE93-0168-409D-A63F-F30EE360AC93}" srcOrd="0" destOrd="0" presId="urn:microsoft.com/office/officeart/2005/8/layout/hList3"/>
    <dgm:cxn modelId="{16747BAA-C638-46D6-8136-B4212EE166F1}" srcId="{46E55A29-59C1-477E-815E-39E264E19C63}" destId="{8FA00008-C50D-4353-9C3E-6A531AF4664F}" srcOrd="0" destOrd="0" parTransId="{493678B6-C1DE-45E9-B880-1AE27E47B42D}" sibTransId="{A8B120F5-A60F-42A8-965F-D96B6432A79A}"/>
    <dgm:cxn modelId="{0E272D87-2528-49F9-8ECA-6A882ECF9790}" type="presParOf" srcId="{4A0EFCDF-58B8-411A-966E-C48DB351D4D7}" destId="{C5B3AD8C-D8C3-4BE2-BDF4-307C5E0A12CE}" srcOrd="0" destOrd="0" presId="urn:microsoft.com/office/officeart/2005/8/layout/hList3"/>
    <dgm:cxn modelId="{C5942835-E98B-4DA8-948F-51BD2ECFADA2}" type="presParOf" srcId="{4A0EFCDF-58B8-411A-966E-C48DB351D4D7}" destId="{E1B70D98-2745-4BEC-8586-14AAFFA71366}" srcOrd="1" destOrd="0" presId="urn:microsoft.com/office/officeart/2005/8/layout/hList3"/>
    <dgm:cxn modelId="{C547ADCF-78A2-4FB2-BB8B-19D81B004328}" type="presParOf" srcId="{E1B70D98-2745-4BEC-8586-14AAFFA71366}" destId="{FD377250-C8EE-45D9-B7B1-DF205BC93DBC}" srcOrd="0" destOrd="0" presId="urn:microsoft.com/office/officeart/2005/8/layout/hList3"/>
    <dgm:cxn modelId="{C9AE69D0-2583-49CA-89FF-F36D43455A1D}" type="presParOf" srcId="{E1B70D98-2745-4BEC-8586-14AAFFA71366}" destId="{ED3E2C75-1CE3-40C4-A440-D871C559633A}" srcOrd="1" destOrd="0" presId="urn:microsoft.com/office/officeart/2005/8/layout/hList3"/>
    <dgm:cxn modelId="{E08C7D7F-208F-40D9-836D-22C5B5872817}" type="presParOf" srcId="{E1B70D98-2745-4BEC-8586-14AAFFA71366}" destId="{7183FE93-0168-409D-A63F-F30EE360AC93}" srcOrd="2" destOrd="0" presId="urn:microsoft.com/office/officeart/2005/8/layout/hList3"/>
    <dgm:cxn modelId="{9FF17262-9784-4CDB-BF52-49DD08526AFD}" type="presParOf" srcId="{4A0EFCDF-58B8-411A-966E-C48DB351D4D7}" destId="{0BC06AC2-7F3C-46C2-9944-C93F6DEBAB7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A991B-DACD-4B4D-8A38-14BB9668A6D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0A1F0506-690A-46D9-8414-539F9EDC7ED0}">
      <dgm:prSet phldrT="[Texte]"/>
      <dgm:spPr/>
      <dgm:t>
        <a:bodyPr/>
        <a:lstStyle/>
        <a:p>
          <a:r>
            <a:rPr lang="fr-FR" b="1" dirty="0" smtClean="0"/>
            <a:t>Compétences émotionnelles </a:t>
          </a:r>
          <a:endParaRPr lang="fr-FR" b="1" dirty="0"/>
        </a:p>
      </dgm:t>
    </dgm:pt>
    <dgm:pt modelId="{D7BFFC97-9C97-4979-9247-8F1FC4E76E01}" type="parTrans" cxnId="{81268B6E-572C-4030-AEE8-657F2F8AFFD4}">
      <dgm:prSet/>
      <dgm:spPr/>
      <dgm:t>
        <a:bodyPr/>
        <a:lstStyle/>
        <a:p>
          <a:endParaRPr lang="fr-FR"/>
        </a:p>
      </dgm:t>
    </dgm:pt>
    <dgm:pt modelId="{5CA3B0F7-8D64-47B2-8B15-D7CC3F8143B7}" type="sibTrans" cxnId="{81268B6E-572C-4030-AEE8-657F2F8AFFD4}">
      <dgm:prSet/>
      <dgm:spPr/>
      <dgm:t>
        <a:bodyPr/>
        <a:lstStyle/>
        <a:p>
          <a:endParaRPr lang="fr-FR"/>
        </a:p>
      </dgm:t>
    </dgm:pt>
    <dgm:pt modelId="{1ED04460-B107-49C1-923D-007DFB8121A6}">
      <dgm:prSet phldrT="[Texte]"/>
      <dgm:spPr/>
      <dgm:t>
        <a:bodyPr/>
        <a:lstStyle/>
        <a:p>
          <a:r>
            <a:rPr lang="fr-FR" b="1" dirty="0" smtClean="0"/>
            <a:t>Compétences relationnelles </a:t>
          </a:r>
          <a:endParaRPr lang="fr-FR" b="1" dirty="0"/>
        </a:p>
      </dgm:t>
    </dgm:pt>
    <dgm:pt modelId="{2F3B8CFA-2F2A-4071-9AB4-80A23CDD4A54}" type="parTrans" cxnId="{C1548FB3-BF98-454B-85DD-78282DDFDF46}">
      <dgm:prSet/>
      <dgm:spPr/>
      <dgm:t>
        <a:bodyPr/>
        <a:lstStyle/>
        <a:p>
          <a:endParaRPr lang="fr-FR"/>
        </a:p>
      </dgm:t>
    </dgm:pt>
    <dgm:pt modelId="{2C194E28-D4A9-4E77-B445-7B01EF52CD0F}" type="sibTrans" cxnId="{C1548FB3-BF98-454B-85DD-78282DDFDF46}">
      <dgm:prSet/>
      <dgm:spPr/>
      <dgm:t>
        <a:bodyPr/>
        <a:lstStyle/>
        <a:p>
          <a:endParaRPr lang="fr-FR"/>
        </a:p>
      </dgm:t>
    </dgm:pt>
    <dgm:pt modelId="{1B583E51-9C9D-4897-A429-448077CD6A48}">
      <dgm:prSet phldrT="[Texte]"/>
      <dgm:spPr/>
      <dgm:t>
        <a:bodyPr/>
        <a:lstStyle/>
        <a:p>
          <a:r>
            <a:rPr lang="fr-FR" b="1" dirty="0" smtClean="0"/>
            <a:t>Engagement sur les questions sociales</a:t>
          </a:r>
          <a:endParaRPr lang="fr-FR" b="1" dirty="0"/>
        </a:p>
      </dgm:t>
    </dgm:pt>
    <dgm:pt modelId="{BA0D7EC1-B6A9-48B8-B32C-E277FA90D80D}" type="parTrans" cxnId="{0E7ED690-C963-4800-9574-C29F3918AF96}">
      <dgm:prSet/>
      <dgm:spPr/>
      <dgm:t>
        <a:bodyPr/>
        <a:lstStyle/>
        <a:p>
          <a:endParaRPr lang="fr-FR"/>
        </a:p>
      </dgm:t>
    </dgm:pt>
    <dgm:pt modelId="{61CC979D-3F5B-40D8-9991-7E5DEE2787B9}" type="sibTrans" cxnId="{0E7ED690-C963-4800-9574-C29F3918AF96}">
      <dgm:prSet/>
      <dgm:spPr/>
      <dgm:t>
        <a:bodyPr/>
        <a:lstStyle/>
        <a:p>
          <a:endParaRPr lang="fr-FR"/>
        </a:p>
      </dgm:t>
    </dgm:pt>
    <dgm:pt modelId="{4EAC6D0A-D5BB-467C-9D96-F2999ECC2E61}">
      <dgm:prSet/>
      <dgm:spPr/>
      <dgm:t>
        <a:bodyPr/>
        <a:lstStyle/>
        <a:p>
          <a:r>
            <a:rPr lang="fr-FR" dirty="0" smtClean="0"/>
            <a:t>Réflexivité, gestion des émotions, maitrise de soi, empathie, prise de recul sur soi, son parcours. </a:t>
          </a:r>
          <a:endParaRPr lang="fr-FR" dirty="0"/>
        </a:p>
      </dgm:t>
    </dgm:pt>
    <dgm:pt modelId="{68A0F4D8-D181-4EC8-ABA6-7197F08B1E8E}" type="parTrans" cxnId="{64FFD2A0-A4DE-4D1B-907A-79A60F03B19A}">
      <dgm:prSet/>
      <dgm:spPr/>
      <dgm:t>
        <a:bodyPr/>
        <a:lstStyle/>
        <a:p>
          <a:endParaRPr lang="fr-FR"/>
        </a:p>
      </dgm:t>
    </dgm:pt>
    <dgm:pt modelId="{D0C3B724-E31A-4D64-81CE-75FE73ABA35A}" type="sibTrans" cxnId="{64FFD2A0-A4DE-4D1B-907A-79A60F03B19A}">
      <dgm:prSet/>
      <dgm:spPr/>
      <dgm:t>
        <a:bodyPr/>
        <a:lstStyle/>
        <a:p>
          <a:endParaRPr lang="fr-FR"/>
        </a:p>
      </dgm:t>
    </dgm:pt>
    <dgm:pt modelId="{42C0B893-CA3C-41E8-B28E-87E07A8BEE1E}">
      <dgm:prSet/>
      <dgm:spPr/>
      <dgm:t>
        <a:bodyPr/>
        <a:lstStyle/>
        <a:p>
          <a:r>
            <a:rPr lang="fr-FR" dirty="0" smtClean="0"/>
            <a:t>Être en mesure de travailler avec les autres, de coopérer en équipe </a:t>
          </a:r>
          <a:r>
            <a:rPr lang="fr-FR" dirty="0" err="1" smtClean="0"/>
            <a:t>pluriprofessionnelle</a:t>
          </a:r>
          <a:r>
            <a:rPr lang="fr-FR" dirty="0" smtClean="0"/>
            <a:t>, en partenariat, en mode projet, de communiquer et de rendre compte de son travail.</a:t>
          </a:r>
          <a:endParaRPr lang="fr-FR" dirty="0"/>
        </a:p>
      </dgm:t>
    </dgm:pt>
    <dgm:pt modelId="{42E70CA9-0580-463B-9705-86D0CF28BDB1}" type="parTrans" cxnId="{7D2DB39E-B278-47B8-B748-9BBD16FD6E17}">
      <dgm:prSet/>
      <dgm:spPr/>
      <dgm:t>
        <a:bodyPr/>
        <a:lstStyle/>
        <a:p>
          <a:endParaRPr lang="fr-FR"/>
        </a:p>
      </dgm:t>
    </dgm:pt>
    <dgm:pt modelId="{0A6AA1CA-FC14-4313-A5E3-5B842556A84D}" type="sibTrans" cxnId="{7D2DB39E-B278-47B8-B748-9BBD16FD6E17}">
      <dgm:prSet/>
      <dgm:spPr/>
      <dgm:t>
        <a:bodyPr/>
        <a:lstStyle/>
        <a:p>
          <a:endParaRPr lang="fr-FR"/>
        </a:p>
      </dgm:t>
    </dgm:pt>
    <dgm:pt modelId="{2067F80B-4274-4FCC-BF46-21B3A6F650FA}">
      <dgm:prSet/>
      <dgm:spPr/>
      <dgm:t>
        <a:bodyPr/>
        <a:lstStyle/>
        <a:p>
          <a:r>
            <a:rPr lang="fr-FR" dirty="0" smtClean="0"/>
            <a:t>Au-delà d’une connaissance de base, d’une culture sur le champ social et médico-social, être capable d’articuler la théorie et les concepts à la pratique. </a:t>
          </a:r>
          <a:endParaRPr lang="fr-FR" dirty="0"/>
        </a:p>
      </dgm:t>
    </dgm:pt>
    <dgm:pt modelId="{4F199419-2488-44FC-A5EE-E3ECF2D21483}" type="parTrans" cxnId="{6362DDCF-4272-4FB9-AE72-C4B2E050021A}">
      <dgm:prSet/>
      <dgm:spPr/>
      <dgm:t>
        <a:bodyPr/>
        <a:lstStyle/>
        <a:p>
          <a:endParaRPr lang="fr-FR"/>
        </a:p>
      </dgm:t>
    </dgm:pt>
    <dgm:pt modelId="{47871008-2DA2-4B1F-9132-70BFFE6847E0}" type="sibTrans" cxnId="{6362DDCF-4272-4FB9-AE72-C4B2E050021A}">
      <dgm:prSet/>
      <dgm:spPr/>
      <dgm:t>
        <a:bodyPr/>
        <a:lstStyle/>
        <a:p>
          <a:endParaRPr lang="fr-FR"/>
        </a:p>
      </dgm:t>
    </dgm:pt>
    <dgm:pt modelId="{328E5E86-F17B-4A6D-BCEC-13880D13ECDA}">
      <dgm:prSet/>
      <dgm:spPr/>
      <dgm:t>
        <a:bodyPr/>
        <a:lstStyle/>
        <a:p>
          <a:r>
            <a:rPr lang="fr-FR" dirty="0" smtClean="0"/>
            <a:t>Être en mesure d’acquérir des codes professionnels (langage adapté, ponctualité, tenue…)</a:t>
          </a:r>
          <a:endParaRPr lang="fr-FR" dirty="0"/>
        </a:p>
      </dgm:t>
    </dgm:pt>
    <dgm:pt modelId="{32062B5E-BF80-4089-8787-30F76AE3F7F4}" type="parTrans" cxnId="{4370259F-0310-4DF0-867D-5715A6EAA70E}">
      <dgm:prSet/>
      <dgm:spPr/>
      <dgm:t>
        <a:bodyPr/>
        <a:lstStyle/>
        <a:p>
          <a:endParaRPr lang="fr-FR"/>
        </a:p>
      </dgm:t>
    </dgm:pt>
    <dgm:pt modelId="{F9B35B2F-0130-47D4-ABB7-629A0AC6F1D4}" type="sibTrans" cxnId="{4370259F-0310-4DF0-867D-5715A6EAA70E}">
      <dgm:prSet/>
      <dgm:spPr/>
      <dgm:t>
        <a:bodyPr/>
        <a:lstStyle/>
        <a:p>
          <a:endParaRPr lang="fr-FR"/>
        </a:p>
      </dgm:t>
    </dgm:pt>
    <dgm:pt modelId="{674D5244-F447-446E-BBD0-175E6F691A13}">
      <dgm:prSet/>
      <dgm:spPr/>
      <dgm:t>
        <a:bodyPr/>
        <a:lstStyle/>
        <a:p>
          <a:r>
            <a:rPr lang="fr-FR" dirty="0" smtClean="0"/>
            <a:t>Adopter une posture professionnelle: bonne distance, empathie, bienveillance, écoute, posture de non-jugement vis-à-vis du public</a:t>
          </a:r>
          <a:endParaRPr lang="fr-FR" dirty="0"/>
        </a:p>
      </dgm:t>
    </dgm:pt>
    <dgm:pt modelId="{8FB9207D-3325-46E2-8645-22E0E806E971}" type="parTrans" cxnId="{5F1032D3-CE1E-4AAD-AECD-2E62458EF818}">
      <dgm:prSet/>
      <dgm:spPr/>
      <dgm:t>
        <a:bodyPr/>
        <a:lstStyle/>
        <a:p>
          <a:endParaRPr lang="fr-FR"/>
        </a:p>
      </dgm:t>
    </dgm:pt>
    <dgm:pt modelId="{48FD59E0-F2A6-406F-B64A-09AC92FC44A8}" type="sibTrans" cxnId="{5F1032D3-CE1E-4AAD-AECD-2E62458EF818}">
      <dgm:prSet/>
      <dgm:spPr/>
      <dgm:t>
        <a:bodyPr/>
        <a:lstStyle/>
        <a:p>
          <a:endParaRPr lang="fr-FR"/>
        </a:p>
      </dgm:t>
    </dgm:pt>
    <dgm:pt modelId="{14532FE6-A312-41BA-B382-B91D46E2C85D}" type="pres">
      <dgm:prSet presAssocID="{C83A991B-DACD-4B4D-8A38-14BB9668A6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6D3E24-87D7-4859-994B-61A328CF86DD}" type="pres">
      <dgm:prSet presAssocID="{0A1F0506-690A-46D9-8414-539F9EDC7ED0}" presName="parentLin" presStyleCnt="0"/>
      <dgm:spPr/>
    </dgm:pt>
    <dgm:pt modelId="{82644C7A-93E7-473D-99D8-725B0D353D5C}" type="pres">
      <dgm:prSet presAssocID="{0A1F0506-690A-46D9-8414-539F9EDC7ED0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88C75868-5A9E-4543-96E8-00A651D1E034}" type="pres">
      <dgm:prSet presAssocID="{0A1F0506-690A-46D9-8414-539F9EDC7E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44C89-A690-4D93-8463-C1AE740D2171}" type="pres">
      <dgm:prSet presAssocID="{0A1F0506-690A-46D9-8414-539F9EDC7ED0}" presName="negativeSpace" presStyleCnt="0"/>
      <dgm:spPr/>
    </dgm:pt>
    <dgm:pt modelId="{2BBD2F81-8E8C-498C-B301-7FCF9D8EB304}" type="pres">
      <dgm:prSet presAssocID="{0A1F0506-690A-46D9-8414-539F9EDC7ED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43221E-F6F0-43DF-ABA0-09AF2C78314A}" type="pres">
      <dgm:prSet presAssocID="{5CA3B0F7-8D64-47B2-8B15-D7CC3F8143B7}" presName="spaceBetweenRectangles" presStyleCnt="0"/>
      <dgm:spPr/>
    </dgm:pt>
    <dgm:pt modelId="{0F7F9A11-915F-4258-9E69-A7E5781D53CE}" type="pres">
      <dgm:prSet presAssocID="{1ED04460-B107-49C1-923D-007DFB8121A6}" presName="parentLin" presStyleCnt="0"/>
      <dgm:spPr/>
    </dgm:pt>
    <dgm:pt modelId="{0FF29173-7200-4BB0-A82F-802CED16EE79}" type="pres">
      <dgm:prSet presAssocID="{1ED04460-B107-49C1-923D-007DFB8121A6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7315FBC6-9119-420F-AE23-48882E612256}" type="pres">
      <dgm:prSet presAssocID="{1ED04460-B107-49C1-923D-007DFB8121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DB2FD2-37A2-4AD6-BF39-08A262461BA7}" type="pres">
      <dgm:prSet presAssocID="{1ED04460-B107-49C1-923D-007DFB8121A6}" presName="negativeSpace" presStyleCnt="0"/>
      <dgm:spPr/>
    </dgm:pt>
    <dgm:pt modelId="{466B687D-9D82-443D-BCC0-CAD72D2B863A}" type="pres">
      <dgm:prSet presAssocID="{1ED04460-B107-49C1-923D-007DFB8121A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24810F-6D62-46CE-81F3-F8C7BD2DFA01}" type="pres">
      <dgm:prSet presAssocID="{2C194E28-D4A9-4E77-B445-7B01EF52CD0F}" presName="spaceBetweenRectangles" presStyleCnt="0"/>
      <dgm:spPr/>
    </dgm:pt>
    <dgm:pt modelId="{649D954C-BB76-4EB4-93B2-A800293F8948}" type="pres">
      <dgm:prSet presAssocID="{1B583E51-9C9D-4897-A429-448077CD6A48}" presName="parentLin" presStyleCnt="0"/>
      <dgm:spPr/>
    </dgm:pt>
    <dgm:pt modelId="{68E890DF-3595-4A89-ABCD-29E18D3ADCD9}" type="pres">
      <dgm:prSet presAssocID="{1B583E51-9C9D-4897-A429-448077CD6A48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91AC9114-D537-4470-8B11-74ED15988270}" type="pres">
      <dgm:prSet presAssocID="{1B583E51-9C9D-4897-A429-448077CD6A4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267AAD-BBC8-468B-974A-72ED8F795072}" type="pres">
      <dgm:prSet presAssocID="{1B583E51-9C9D-4897-A429-448077CD6A48}" presName="negativeSpace" presStyleCnt="0"/>
      <dgm:spPr/>
    </dgm:pt>
    <dgm:pt modelId="{1B8B7FBB-2A00-4C93-BA71-975C7793CB7A}" type="pres">
      <dgm:prSet presAssocID="{1B583E51-9C9D-4897-A429-448077CD6A4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91679DD-3271-44D4-AC61-D7518D6BE907}" type="presOf" srcId="{328E5E86-F17B-4A6D-BCEC-13880D13ECDA}" destId="{466B687D-9D82-443D-BCC0-CAD72D2B863A}" srcOrd="0" destOrd="1" presId="urn:microsoft.com/office/officeart/2005/8/layout/list1"/>
    <dgm:cxn modelId="{64FFD2A0-A4DE-4D1B-907A-79A60F03B19A}" srcId="{0A1F0506-690A-46D9-8414-539F9EDC7ED0}" destId="{4EAC6D0A-D5BB-467C-9D96-F2999ECC2E61}" srcOrd="0" destOrd="0" parTransId="{68A0F4D8-D181-4EC8-ABA6-7197F08B1E8E}" sibTransId="{D0C3B724-E31A-4D64-81CE-75FE73ABA35A}"/>
    <dgm:cxn modelId="{798E6D14-117D-4553-8EEE-3A3486E8C725}" type="presOf" srcId="{674D5244-F447-446E-BBD0-175E6F691A13}" destId="{466B687D-9D82-443D-BCC0-CAD72D2B863A}" srcOrd="0" destOrd="2" presId="urn:microsoft.com/office/officeart/2005/8/layout/list1"/>
    <dgm:cxn modelId="{1F9B1ED6-C623-4135-9A67-A524469B52A0}" type="presOf" srcId="{2067F80B-4274-4FCC-BF46-21B3A6F650FA}" destId="{1B8B7FBB-2A00-4C93-BA71-975C7793CB7A}" srcOrd="0" destOrd="0" presId="urn:microsoft.com/office/officeart/2005/8/layout/list1"/>
    <dgm:cxn modelId="{6362DDCF-4272-4FB9-AE72-C4B2E050021A}" srcId="{1B583E51-9C9D-4897-A429-448077CD6A48}" destId="{2067F80B-4274-4FCC-BF46-21B3A6F650FA}" srcOrd="0" destOrd="0" parTransId="{4F199419-2488-44FC-A5EE-E3ECF2D21483}" sibTransId="{47871008-2DA2-4B1F-9132-70BFFE6847E0}"/>
    <dgm:cxn modelId="{7D2DB39E-B278-47B8-B748-9BBD16FD6E17}" srcId="{1ED04460-B107-49C1-923D-007DFB8121A6}" destId="{42C0B893-CA3C-41E8-B28E-87E07A8BEE1E}" srcOrd="0" destOrd="0" parTransId="{42E70CA9-0580-463B-9705-86D0CF28BDB1}" sibTransId="{0A6AA1CA-FC14-4313-A5E3-5B842556A84D}"/>
    <dgm:cxn modelId="{4491E1AA-2AC7-43BC-B4FA-C4FD6C993C09}" type="presOf" srcId="{1ED04460-B107-49C1-923D-007DFB8121A6}" destId="{0FF29173-7200-4BB0-A82F-802CED16EE79}" srcOrd="0" destOrd="0" presId="urn:microsoft.com/office/officeart/2005/8/layout/list1"/>
    <dgm:cxn modelId="{DC4078AA-541E-412A-9B42-2F6CD3562F30}" type="presOf" srcId="{1ED04460-B107-49C1-923D-007DFB8121A6}" destId="{7315FBC6-9119-420F-AE23-48882E612256}" srcOrd="1" destOrd="0" presId="urn:microsoft.com/office/officeart/2005/8/layout/list1"/>
    <dgm:cxn modelId="{5F1032D3-CE1E-4AAD-AECD-2E62458EF818}" srcId="{1ED04460-B107-49C1-923D-007DFB8121A6}" destId="{674D5244-F447-446E-BBD0-175E6F691A13}" srcOrd="2" destOrd="0" parTransId="{8FB9207D-3325-46E2-8645-22E0E806E971}" sibTransId="{48FD59E0-F2A6-406F-B64A-09AC92FC44A8}"/>
    <dgm:cxn modelId="{C1548FB3-BF98-454B-85DD-78282DDFDF46}" srcId="{C83A991B-DACD-4B4D-8A38-14BB9668A6DF}" destId="{1ED04460-B107-49C1-923D-007DFB8121A6}" srcOrd="1" destOrd="0" parTransId="{2F3B8CFA-2F2A-4071-9AB4-80A23CDD4A54}" sibTransId="{2C194E28-D4A9-4E77-B445-7B01EF52CD0F}"/>
    <dgm:cxn modelId="{4A472711-A265-4EE0-98C1-DDC4BB57DC49}" type="presOf" srcId="{C83A991B-DACD-4B4D-8A38-14BB9668A6DF}" destId="{14532FE6-A312-41BA-B382-B91D46E2C85D}" srcOrd="0" destOrd="0" presId="urn:microsoft.com/office/officeart/2005/8/layout/list1"/>
    <dgm:cxn modelId="{776A05AA-802B-49A7-BE4C-CF6AF8BA6547}" type="presOf" srcId="{1B583E51-9C9D-4897-A429-448077CD6A48}" destId="{91AC9114-D537-4470-8B11-74ED15988270}" srcOrd="1" destOrd="0" presId="urn:microsoft.com/office/officeart/2005/8/layout/list1"/>
    <dgm:cxn modelId="{0E7ED690-C963-4800-9574-C29F3918AF96}" srcId="{C83A991B-DACD-4B4D-8A38-14BB9668A6DF}" destId="{1B583E51-9C9D-4897-A429-448077CD6A48}" srcOrd="2" destOrd="0" parTransId="{BA0D7EC1-B6A9-48B8-B32C-E277FA90D80D}" sibTransId="{61CC979D-3F5B-40D8-9991-7E5DEE2787B9}"/>
    <dgm:cxn modelId="{F9FC9B45-540F-4FD9-A0D8-13DB648B8056}" type="presOf" srcId="{42C0B893-CA3C-41E8-B28E-87E07A8BEE1E}" destId="{466B687D-9D82-443D-BCC0-CAD72D2B863A}" srcOrd="0" destOrd="0" presId="urn:microsoft.com/office/officeart/2005/8/layout/list1"/>
    <dgm:cxn modelId="{81268B6E-572C-4030-AEE8-657F2F8AFFD4}" srcId="{C83A991B-DACD-4B4D-8A38-14BB9668A6DF}" destId="{0A1F0506-690A-46D9-8414-539F9EDC7ED0}" srcOrd="0" destOrd="0" parTransId="{D7BFFC97-9C97-4979-9247-8F1FC4E76E01}" sibTransId="{5CA3B0F7-8D64-47B2-8B15-D7CC3F8143B7}"/>
    <dgm:cxn modelId="{C8EC4D14-56BA-4A10-995C-0EB1A6CA620D}" type="presOf" srcId="{1B583E51-9C9D-4897-A429-448077CD6A48}" destId="{68E890DF-3595-4A89-ABCD-29E18D3ADCD9}" srcOrd="0" destOrd="0" presId="urn:microsoft.com/office/officeart/2005/8/layout/list1"/>
    <dgm:cxn modelId="{D7CF1F54-240B-4EB8-B633-E26C9BFA79A5}" type="presOf" srcId="{0A1F0506-690A-46D9-8414-539F9EDC7ED0}" destId="{82644C7A-93E7-473D-99D8-725B0D353D5C}" srcOrd="0" destOrd="0" presId="urn:microsoft.com/office/officeart/2005/8/layout/list1"/>
    <dgm:cxn modelId="{E1394FDC-6769-499A-AA97-6871C50CBEDB}" type="presOf" srcId="{4EAC6D0A-D5BB-467C-9D96-F2999ECC2E61}" destId="{2BBD2F81-8E8C-498C-B301-7FCF9D8EB304}" srcOrd="0" destOrd="0" presId="urn:microsoft.com/office/officeart/2005/8/layout/list1"/>
    <dgm:cxn modelId="{4370259F-0310-4DF0-867D-5715A6EAA70E}" srcId="{1ED04460-B107-49C1-923D-007DFB8121A6}" destId="{328E5E86-F17B-4A6D-BCEC-13880D13ECDA}" srcOrd="1" destOrd="0" parTransId="{32062B5E-BF80-4089-8787-30F76AE3F7F4}" sibTransId="{F9B35B2F-0130-47D4-ABB7-629A0AC6F1D4}"/>
    <dgm:cxn modelId="{C452B9E8-EEE0-40A8-9399-E98132A60DB5}" type="presOf" srcId="{0A1F0506-690A-46D9-8414-539F9EDC7ED0}" destId="{88C75868-5A9E-4543-96E8-00A651D1E034}" srcOrd="1" destOrd="0" presId="urn:microsoft.com/office/officeart/2005/8/layout/list1"/>
    <dgm:cxn modelId="{2523E376-F499-4F92-B8EE-1FA8D099AD8A}" type="presParOf" srcId="{14532FE6-A312-41BA-B382-B91D46E2C85D}" destId="{BF6D3E24-87D7-4859-994B-61A328CF86DD}" srcOrd="0" destOrd="0" presId="urn:microsoft.com/office/officeart/2005/8/layout/list1"/>
    <dgm:cxn modelId="{29CE39F3-C8E1-431E-9142-ABC5330CE2ED}" type="presParOf" srcId="{BF6D3E24-87D7-4859-994B-61A328CF86DD}" destId="{82644C7A-93E7-473D-99D8-725B0D353D5C}" srcOrd="0" destOrd="0" presId="urn:microsoft.com/office/officeart/2005/8/layout/list1"/>
    <dgm:cxn modelId="{44DE6ACB-C133-4F33-BB49-A1EA4A662E66}" type="presParOf" srcId="{BF6D3E24-87D7-4859-994B-61A328CF86DD}" destId="{88C75868-5A9E-4543-96E8-00A651D1E034}" srcOrd="1" destOrd="0" presId="urn:microsoft.com/office/officeart/2005/8/layout/list1"/>
    <dgm:cxn modelId="{070AD8EC-5C81-4C4B-BDCA-B4729F4F049E}" type="presParOf" srcId="{14532FE6-A312-41BA-B382-B91D46E2C85D}" destId="{D0E44C89-A690-4D93-8463-C1AE740D2171}" srcOrd="1" destOrd="0" presId="urn:microsoft.com/office/officeart/2005/8/layout/list1"/>
    <dgm:cxn modelId="{3E61F31F-49CF-43BD-9E11-75D62A3C5702}" type="presParOf" srcId="{14532FE6-A312-41BA-B382-B91D46E2C85D}" destId="{2BBD2F81-8E8C-498C-B301-7FCF9D8EB304}" srcOrd="2" destOrd="0" presId="urn:microsoft.com/office/officeart/2005/8/layout/list1"/>
    <dgm:cxn modelId="{4D2CF8EC-DA24-41B0-8C9D-F3C01E4EF94C}" type="presParOf" srcId="{14532FE6-A312-41BA-B382-B91D46E2C85D}" destId="{D143221E-F6F0-43DF-ABA0-09AF2C78314A}" srcOrd="3" destOrd="0" presId="urn:microsoft.com/office/officeart/2005/8/layout/list1"/>
    <dgm:cxn modelId="{8575734E-B29B-4591-97A5-B1E0166E2138}" type="presParOf" srcId="{14532FE6-A312-41BA-B382-B91D46E2C85D}" destId="{0F7F9A11-915F-4258-9E69-A7E5781D53CE}" srcOrd="4" destOrd="0" presId="urn:microsoft.com/office/officeart/2005/8/layout/list1"/>
    <dgm:cxn modelId="{FAC7099D-41A4-4E7B-A30E-8BF5AE5489E4}" type="presParOf" srcId="{0F7F9A11-915F-4258-9E69-A7E5781D53CE}" destId="{0FF29173-7200-4BB0-A82F-802CED16EE79}" srcOrd="0" destOrd="0" presId="urn:microsoft.com/office/officeart/2005/8/layout/list1"/>
    <dgm:cxn modelId="{42F083E9-204F-4016-B129-85F87B4AA652}" type="presParOf" srcId="{0F7F9A11-915F-4258-9E69-A7E5781D53CE}" destId="{7315FBC6-9119-420F-AE23-48882E612256}" srcOrd="1" destOrd="0" presId="urn:microsoft.com/office/officeart/2005/8/layout/list1"/>
    <dgm:cxn modelId="{EE4D4FA5-9B8C-48B0-946C-C30F64F5ED9D}" type="presParOf" srcId="{14532FE6-A312-41BA-B382-B91D46E2C85D}" destId="{F6DB2FD2-37A2-4AD6-BF39-08A262461BA7}" srcOrd="5" destOrd="0" presId="urn:microsoft.com/office/officeart/2005/8/layout/list1"/>
    <dgm:cxn modelId="{7AB1965D-A441-47E8-8441-228EE9E28977}" type="presParOf" srcId="{14532FE6-A312-41BA-B382-B91D46E2C85D}" destId="{466B687D-9D82-443D-BCC0-CAD72D2B863A}" srcOrd="6" destOrd="0" presId="urn:microsoft.com/office/officeart/2005/8/layout/list1"/>
    <dgm:cxn modelId="{27B6808D-7958-47B6-B0C6-E0260E542FF8}" type="presParOf" srcId="{14532FE6-A312-41BA-B382-B91D46E2C85D}" destId="{3324810F-6D62-46CE-81F3-F8C7BD2DFA01}" srcOrd="7" destOrd="0" presId="urn:microsoft.com/office/officeart/2005/8/layout/list1"/>
    <dgm:cxn modelId="{CD26384B-8CCC-4171-8E71-244CA1848BC6}" type="presParOf" srcId="{14532FE6-A312-41BA-B382-B91D46E2C85D}" destId="{649D954C-BB76-4EB4-93B2-A800293F8948}" srcOrd="8" destOrd="0" presId="urn:microsoft.com/office/officeart/2005/8/layout/list1"/>
    <dgm:cxn modelId="{69A6C0EE-6329-436B-B4A0-A23D7061D504}" type="presParOf" srcId="{649D954C-BB76-4EB4-93B2-A800293F8948}" destId="{68E890DF-3595-4A89-ABCD-29E18D3ADCD9}" srcOrd="0" destOrd="0" presId="urn:microsoft.com/office/officeart/2005/8/layout/list1"/>
    <dgm:cxn modelId="{7FA0246F-5A05-406B-AE71-1F591014CDE2}" type="presParOf" srcId="{649D954C-BB76-4EB4-93B2-A800293F8948}" destId="{91AC9114-D537-4470-8B11-74ED15988270}" srcOrd="1" destOrd="0" presId="urn:microsoft.com/office/officeart/2005/8/layout/list1"/>
    <dgm:cxn modelId="{41D33C6D-C0C7-4251-A2BA-349535F588BC}" type="presParOf" srcId="{14532FE6-A312-41BA-B382-B91D46E2C85D}" destId="{63267AAD-BBC8-468B-974A-72ED8F795072}" srcOrd="9" destOrd="0" presId="urn:microsoft.com/office/officeart/2005/8/layout/list1"/>
    <dgm:cxn modelId="{9CFCB251-DDFF-480B-B34B-D4DB19D7C2AB}" type="presParOf" srcId="{14532FE6-A312-41BA-B382-B91D46E2C85D}" destId="{1B8B7FBB-2A00-4C93-BA71-975C7793CB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387A9-FBA9-4684-8D00-ED14BA9A20B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2" csCatId="accent2" phldr="1"/>
      <dgm:spPr/>
    </dgm:pt>
    <dgm:pt modelId="{C1B32BAD-18CD-471F-AA7B-89A4C222D461}">
      <dgm:prSet phldrT="[Texte]"/>
      <dgm:spPr/>
      <dgm:t>
        <a:bodyPr/>
        <a:lstStyle/>
        <a:p>
          <a:r>
            <a:rPr lang="fr-FR" dirty="0" smtClean="0"/>
            <a:t>Être engagé dans sa formation</a:t>
          </a:r>
          <a:endParaRPr lang="fr-FR" dirty="0"/>
        </a:p>
      </dgm:t>
    </dgm:pt>
    <dgm:pt modelId="{043A49FC-D5E6-456F-BBD9-C7050D66AAED}" type="parTrans" cxnId="{AA5E178A-EBA2-46AE-80A8-130EEC9BD06B}">
      <dgm:prSet/>
      <dgm:spPr/>
      <dgm:t>
        <a:bodyPr/>
        <a:lstStyle/>
        <a:p>
          <a:endParaRPr lang="fr-FR"/>
        </a:p>
      </dgm:t>
    </dgm:pt>
    <dgm:pt modelId="{9D89CBCF-1E9E-4E46-86D9-111A94F1A6AF}" type="sibTrans" cxnId="{AA5E178A-EBA2-46AE-80A8-130EEC9BD06B}">
      <dgm:prSet/>
      <dgm:spPr/>
      <dgm:t>
        <a:bodyPr/>
        <a:lstStyle/>
        <a:p>
          <a:endParaRPr lang="fr-FR"/>
        </a:p>
      </dgm:t>
    </dgm:pt>
    <dgm:pt modelId="{C8431D9F-F54F-471B-B3EA-A306C6CFB926}">
      <dgm:prSet phldrT="[Texte]"/>
      <dgm:spPr/>
      <dgm:t>
        <a:bodyPr/>
        <a:lstStyle/>
        <a:p>
          <a:r>
            <a:rPr lang="fr-FR" dirty="0" smtClean="0"/>
            <a:t>Construire son projet professionnel</a:t>
          </a:r>
          <a:endParaRPr lang="fr-FR" dirty="0"/>
        </a:p>
      </dgm:t>
    </dgm:pt>
    <dgm:pt modelId="{A28F4B63-C4B1-4552-9739-D0D01D2535CF}" type="parTrans" cxnId="{CEDA099D-88D0-47F5-8910-049C586B6954}">
      <dgm:prSet/>
      <dgm:spPr/>
      <dgm:t>
        <a:bodyPr/>
        <a:lstStyle/>
        <a:p>
          <a:endParaRPr lang="fr-FR"/>
        </a:p>
      </dgm:t>
    </dgm:pt>
    <dgm:pt modelId="{D356404B-DBB6-404D-85A6-4FBF0E145C80}" type="sibTrans" cxnId="{CEDA099D-88D0-47F5-8910-049C586B6954}">
      <dgm:prSet/>
      <dgm:spPr/>
      <dgm:t>
        <a:bodyPr/>
        <a:lstStyle/>
        <a:p>
          <a:endParaRPr lang="fr-FR"/>
        </a:p>
      </dgm:t>
    </dgm:pt>
    <dgm:pt modelId="{4FFEE6FA-184C-428D-9499-2F1D62D9B568}">
      <dgm:prSet phldrT="[Texte]"/>
      <dgm:spPr/>
      <dgm:t>
        <a:bodyPr/>
        <a:lstStyle/>
        <a:p>
          <a:r>
            <a:rPr lang="fr-FR" dirty="0" smtClean="0"/>
            <a:t>Connaitre sa formation </a:t>
          </a:r>
          <a:endParaRPr lang="fr-FR" dirty="0"/>
        </a:p>
      </dgm:t>
    </dgm:pt>
    <dgm:pt modelId="{C4C3DD87-1735-4F6F-A33B-3A7B0E7536BE}" type="parTrans" cxnId="{D658DE9D-2D89-48F6-8CFE-E5B466CCFA49}">
      <dgm:prSet/>
      <dgm:spPr/>
      <dgm:t>
        <a:bodyPr/>
        <a:lstStyle/>
        <a:p>
          <a:endParaRPr lang="fr-FR"/>
        </a:p>
      </dgm:t>
    </dgm:pt>
    <dgm:pt modelId="{4729429B-614A-47C8-8211-6BD4D362B4B3}" type="sibTrans" cxnId="{D658DE9D-2D89-48F6-8CFE-E5B466CCFA49}">
      <dgm:prSet/>
      <dgm:spPr/>
      <dgm:t>
        <a:bodyPr/>
        <a:lstStyle/>
        <a:p>
          <a:endParaRPr lang="fr-FR"/>
        </a:p>
      </dgm:t>
    </dgm:pt>
    <dgm:pt modelId="{D58FA213-E6CA-4D76-88E7-8BEAE8D8FB77}" type="pres">
      <dgm:prSet presAssocID="{41D387A9-FBA9-4684-8D00-ED14BA9A20B6}" presName="Name0" presStyleCnt="0">
        <dgm:presLayoutVars>
          <dgm:chMax val="7"/>
          <dgm:dir/>
          <dgm:resizeHandles val="exact"/>
        </dgm:presLayoutVars>
      </dgm:prSet>
      <dgm:spPr/>
    </dgm:pt>
    <dgm:pt modelId="{AE7B5F8D-C5B6-4C44-9B11-ADBD5CA39B36}" type="pres">
      <dgm:prSet presAssocID="{41D387A9-FBA9-4684-8D00-ED14BA9A20B6}" presName="ellipse1" presStyleLbl="vennNode1" presStyleIdx="0" presStyleCnt="3" custLinFactNeighborX="12454" custLinFactNeighborY="-14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89F11D-3C7C-4969-B340-97F7F61EEE7F}" type="pres">
      <dgm:prSet presAssocID="{41D387A9-FBA9-4684-8D00-ED14BA9A20B6}" presName="ellipse2" presStyleLbl="vennNode1" presStyleIdx="1" presStyleCnt="3" custLinFactNeighborY="14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BE167D-E212-4B37-AEEA-C38E8B8D9F67}" type="pres">
      <dgm:prSet presAssocID="{41D387A9-FBA9-4684-8D00-ED14BA9A20B6}" presName="ellipse3" presStyleLbl="vennNode1" presStyleIdx="2" presStyleCnt="3" custLinFactNeighborX="-3832" custLinFactNeighborY="-33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A5E178A-EBA2-46AE-80A8-130EEC9BD06B}" srcId="{41D387A9-FBA9-4684-8D00-ED14BA9A20B6}" destId="{C1B32BAD-18CD-471F-AA7B-89A4C222D461}" srcOrd="0" destOrd="0" parTransId="{043A49FC-D5E6-456F-BBD9-C7050D66AAED}" sibTransId="{9D89CBCF-1E9E-4E46-86D9-111A94F1A6AF}"/>
    <dgm:cxn modelId="{D658DE9D-2D89-48F6-8CFE-E5B466CCFA49}" srcId="{41D387A9-FBA9-4684-8D00-ED14BA9A20B6}" destId="{4FFEE6FA-184C-428D-9499-2F1D62D9B568}" srcOrd="2" destOrd="0" parTransId="{C4C3DD87-1735-4F6F-A33B-3A7B0E7536BE}" sibTransId="{4729429B-614A-47C8-8211-6BD4D362B4B3}"/>
    <dgm:cxn modelId="{CEDA099D-88D0-47F5-8910-049C586B6954}" srcId="{41D387A9-FBA9-4684-8D00-ED14BA9A20B6}" destId="{C8431D9F-F54F-471B-B3EA-A306C6CFB926}" srcOrd="1" destOrd="0" parTransId="{A28F4B63-C4B1-4552-9739-D0D01D2535CF}" sibTransId="{D356404B-DBB6-404D-85A6-4FBF0E145C80}"/>
    <dgm:cxn modelId="{1197574E-AE65-4B7F-AE37-9D21705712FD}" type="presOf" srcId="{C8431D9F-F54F-471B-B3EA-A306C6CFB926}" destId="{8689F11D-3C7C-4969-B340-97F7F61EEE7F}" srcOrd="0" destOrd="0" presId="urn:microsoft.com/office/officeart/2005/8/layout/rings+Icon"/>
    <dgm:cxn modelId="{B7700C35-A2AC-4FB1-9736-6215E9E429E8}" type="presOf" srcId="{41D387A9-FBA9-4684-8D00-ED14BA9A20B6}" destId="{D58FA213-E6CA-4D76-88E7-8BEAE8D8FB77}" srcOrd="0" destOrd="0" presId="urn:microsoft.com/office/officeart/2005/8/layout/rings+Icon"/>
    <dgm:cxn modelId="{E706FBBA-E8E1-4C27-B17D-3FBB9F2F5666}" type="presOf" srcId="{C1B32BAD-18CD-471F-AA7B-89A4C222D461}" destId="{AE7B5F8D-C5B6-4C44-9B11-ADBD5CA39B36}" srcOrd="0" destOrd="0" presId="urn:microsoft.com/office/officeart/2005/8/layout/rings+Icon"/>
    <dgm:cxn modelId="{3DB68E31-76C4-41EA-B0B6-9A49392009F9}" type="presOf" srcId="{4FFEE6FA-184C-428D-9499-2F1D62D9B568}" destId="{54BE167D-E212-4B37-AEEA-C38E8B8D9F67}" srcOrd="0" destOrd="0" presId="urn:microsoft.com/office/officeart/2005/8/layout/rings+Icon"/>
    <dgm:cxn modelId="{09DE0A62-172D-4A77-B377-BE7C0697F793}" type="presParOf" srcId="{D58FA213-E6CA-4D76-88E7-8BEAE8D8FB77}" destId="{AE7B5F8D-C5B6-4C44-9B11-ADBD5CA39B36}" srcOrd="0" destOrd="0" presId="urn:microsoft.com/office/officeart/2005/8/layout/rings+Icon"/>
    <dgm:cxn modelId="{DA8EA716-3DF1-4CD4-9752-154F8E2FD73C}" type="presParOf" srcId="{D58FA213-E6CA-4D76-88E7-8BEAE8D8FB77}" destId="{8689F11D-3C7C-4969-B340-97F7F61EEE7F}" srcOrd="1" destOrd="0" presId="urn:microsoft.com/office/officeart/2005/8/layout/rings+Icon"/>
    <dgm:cxn modelId="{33D810E7-A92B-4563-9B8E-A6A6D42D28F9}" type="presParOf" srcId="{D58FA213-E6CA-4D76-88E7-8BEAE8D8FB77}" destId="{54BE167D-E212-4B37-AEEA-C38E8B8D9F6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9FD458-F0DC-4202-8076-480F6C4D2A97}" type="doc">
      <dgm:prSet loTypeId="urn:microsoft.com/office/officeart/2005/8/layout/vList3" loCatId="list" qsTypeId="urn:microsoft.com/office/officeart/2005/8/quickstyle/3d9" qsCatId="3D" csTypeId="urn:microsoft.com/office/officeart/2005/8/colors/colorful3" csCatId="colorful" phldr="1"/>
      <dgm:spPr/>
    </dgm:pt>
    <dgm:pt modelId="{F34E1FFE-D507-4ABD-A2BA-64E4E6C993AA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Quel est le sens que donne l’étudiant à sa présence dans la formation ?</a:t>
          </a:r>
          <a:endParaRPr lang="fr-FR" dirty="0"/>
        </a:p>
      </dgm:t>
    </dgm:pt>
    <dgm:pt modelId="{46AFF354-FB90-45C9-97A1-145875AC8C05}" type="parTrans" cxnId="{D0B84439-84C8-4D48-9FE3-0C4A168EAB30}">
      <dgm:prSet/>
      <dgm:spPr/>
      <dgm:t>
        <a:bodyPr/>
        <a:lstStyle/>
        <a:p>
          <a:endParaRPr lang="fr-FR"/>
        </a:p>
      </dgm:t>
    </dgm:pt>
    <dgm:pt modelId="{0636F457-5A3A-4FA2-9232-EFC5DBB2BA0C}" type="sibTrans" cxnId="{D0B84439-84C8-4D48-9FE3-0C4A168EAB30}">
      <dgm:prSet/>
      <dgm:spPr/>
      <dgm:t>
        <a:bodyPr/>
        <a:lstStyle/>
        <a:p>
          <a:endParaRPr lang="fr-FR"/>
        </a:p>
      </dgm:t>
    </dgm:pt>
    <dgm:pt modelId="{BC1B48E0-FAC2-405E-8949-4240E186787F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 smtClean="0"/>
            <a:t>Le choix de l’étudiant est-il en adéquation avec la formation ?</a:t>
          </a:r>
          <a:endParaRPr lang="fr-FR" dirty="0"/>
        </a:p>
      </dgm:t>
    </dgm:pt>
    <dgm:pt modelId="{59CDABBC-477D-45DB-AC19-553AF05007C8}" type="sibTrans" cxnId="{B594FA38-CD87-467C-B8BE-EE6B0B1D9BAE}">
      <dgm:prSet/>
      <dgm:spPr/>
      <dgm:t>
        <a:bodyPr/>
        <a:lstStyle/>
        <a:p>
          <a:endParaRPr lang="fr-FR"/>
        </a:p>
      </dgm:t>
    </dgm:pt>
    <dgm:pt modelId="{4EA7906E-54FB-41B8-8F45-7E66AD3C702C}" type="parTrans" cxnId="{B594FA38-CD87-467C-B8BE-EE6B0B1D9BAE}">
      <dgm:prSet/>
      <dgm:spPr/>
      <dgm:t>
        <a:bodyPr/>
        <a:lstStyle/>
        <a:p>
          <a:endParaRPr lang="fr-FR"/>
        </a:p>
      </dgm:t>
    </dgm:pt>
    <dgm:pt modelId="{D2D94DEB-0FCF-47FD-BA31-032D2505285E}" type="pres">
      <dgm:prSet presAssocID="{419FD458-F0DC-4202-8076-480F6C4D2A97}" presName="linearFlow" presStyleCnt="0">
        <dgm:presLayoutVars>
          <dgm:dir/>
          <dgm:resizeHandles val="exact"/>
        </dgm:presLayoutVars>
      </dgm:prSet>
      <dgm:spPr/>
    </dgm:pt>
    <dgm:pt modelId="{05166C0B-4291-43C4-A8DD-D84F74C133C3}" type="pres">
      <dgm:prSet presAssocID="{F34E1FFE-D507-4ABD-A2BA-64E4E6C993AA}" presName="composite" presStyleCnt="0"/>
      <dgm:spPr/>
    </dgm:pt>
    <dgm:pt modelId="{623F7B63-1E45-44A3-824C-362489F6C454}" type="pres">
      <dgm:prSet presAssocID="{F34E1FFE-D507-4ABD-A2BA-64E4E6C993AA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A7698A-9BC0-4469-9E65-12126ACE5F35}" type="pres">
      <dgm:prSet presAssocID="{F34E1FFE-D507-4ABD-A2BA-64E4E6C993AA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33C9B-49B0-48F2-99DD-A1F55046C968}" type="pres">
      <dgm:prSet presAssocID="{0636F457-5A3A-4FA2-9232-EFC5DBB2BA0C}" presName="spacing" presStyleCnt="0"/>
      <dgm:spPr/>
    </dgm:pt>
    <dgm:pt modelId="{F09C57D6-FD89-4061-8212-D236DDC9DED4}" type="pres">
      <dgm:prSet presAssocID="{BC1B48E0-FAC2-405E-8949-4240E186787F}" presName="composite" presStyleCnt="0"/>
      <dgm:spPr/>
    </dgm:pt>
    <dgm:pt modelId="{B3D3FF38-982D-45EC-A602-C9A220AD3FE4}" type="pres">
      <dgm:prSet presAssocID="{BC1B48E0-FAC2-405E-8949-4240E186787F}" presName="imgShp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3334FE8-DD62-4758-A9FA-E69C269E3797}" type="pres">
      <dgm:prSet presAssocID="{BC1B48E0-FAC2-405E-8949-4240E186787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94FA38-CD87-467C-B8BE-EE6B0B1D9BAE}" srcId="{419FD458-F0DC-4202-8076-480F6C4D2A97}" destId="{BC1B48E0-FAC2-405E-8949-4240E186787F}" srcOrd="1" destOrd="0" parTransId="{4EA7906E-54FB-41B8-8F45-7E66AD3C702C}" sibTransId="{59CDABBC-477D-45DB-AC19-553AF05007C8}"/>
    <dgm:cxn modelId="{696C06D8-4496-47A1-AC63-664509C4F49B}" type="presOf" srcId="{419FD458-F0DC-4202-8076-480F6C4D2A97}" destId="{D2D94DEB-0FCF-47FD-BA31-032D2505285E}" srcOrd="0" destOrd="0" presId="urn:microsoft.com/office/officeart/2005/8/layout/vList3"/>
    <dgm:cxn modelId="{D0B84439-84C8-4D48-9FE3-0C4A168EAB30}" srcId="{419FD458-F0DC-4202-8076-480F6C4D2A97}" destId="{F34E1FFE-D507-4ABD-A2BA-64E4E6C993AA}" srcOrd="0" destOrd="0" parTransId="{46AFF354-FB90-45C9-97A1-145875AC8C05}" sibTransId="{0636F457-5A3A-4FA2-9232-EFC5DBB2BA0C}"/>
    <dgm:cxn modelId="{508079B9-CC23-437A-97EB-AEE54C831775}" type="presOf" srcId="{BC1B48E0-FAC2-405E-8949-4240E186787F}" destId="{63334FE8-DD62-4758-A9FA-E69C269E3797}" srcOrd="0" destOrd="0" presId="urn:microsoft.com/office/officeart/2005/8/layout/vList3"/>
    <dgm:cxn modelId="{C4B0BBC2-88FD-47B7-8AB2-51080618886D}" type="presOf" srcId="{F34E1FFE-D507-4ABD-A2BA-64E4E6C993AA}" destId="{94A7698A-9BC0-4469-9E65-12126ACE5F35}" srcOrd="0" destOrd="0" presId="urn:microsoft.com/office/officeart/2005/8/layout/vList3"/>
    <dgm:cxn modelId="{78DF2C2C-47EF-4965-B147-40F784C18E20}" type="presParOf" srcId="{D2D94DEB-0FCF-47FD-BA31-032D2505285E}" destId="{05166C0B-4291-43C4-A8DD-D84F74C133C3}" srcOrd="0" destOrd="0" presId="urn:microsoft.com/office/officeart/2005/8/layout/vList3"/>
    <dgm:cxn modelId="{7515AC16-371D-41F0-B16E-2FBBEDA0FDAB}" type="presParOf" srcId="{05166C0B-4291-43C4-A8DD-D84F74C133C3}" destId="{623F7B63-1E45-44A3-824C-362489F6C454}" srcOrd="0" destOrd="0" presId="urn:microsoft.com/office/officeart/2005/8/layout/vList3"/>
    <dgm:cxn modelId="{2B37F5DF-DDD9-43D2-85DA-D8B0E3F576BB}" type="presParOf" srcId="{05166C0B-4291-43C4-A8DD-D84F74C133C3}" destId="{94A7698A-9BC0-4469-9E65-12126ACE5F35}" srcOrd="1" destOrd="0" presId="urn:microsoft.com/office/officeart/2005/8/layout/vList3"/>
    <dgm:cxn modelId="{F16A3601-B819-4D13-95B4-8A0373B84580}" type="presParOf" srcId="{D2D94DEB-0FCF-47FD-BA31-032D2505285E}" destId="{54C33C9B-49B0-48F2-99DD-A1F55046C968}" srcOrd="1" destOrd="0" presId="urn:microsoft.com/office/officeart/2005/8/layout/vList3"/>
    <dgm:cxn modelId="{3D8BDD5A-37C7-471A-87A2-39D8E53DDA6D}" type="presParOf" srcId="{D2D94DEB-0FCF-47FD-BA31-032D2505285E}" destId="{F09C57D6-FD89-4061-8212-D236DDC9DED4}" srcOrd="2" destOrd="0" presId="urn:microsoft.com/office/officeart/2005/8/layout/vList3"/>
    <dgm:cxn modelId="{F2E8B7BD-70DA-438B-A99B-3478E83A6277}" type="presParOf" srcId="{F09C57D6-FD89-4061-8212-D236DDC9DED4}" destId="{B3D3FF38-982D-45EC-A602-C9A220AD3FE4}" srcOrd="0" destOrd="0" presId="urn:microsoft.com/office/officeart/2005/8/layout/vList3"/>
    <dgm:cxn modelId="{FF05051B-906B-4C2C-857C-04C6B946A662}" type="presParOf" srcId="{F09C57D6-FD89-4061-8212-D236DDC9DED4}" destId="{63334FE8-DD62-4758-A9FA-E69C269E379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1D893A-8178-4762-9110-8F806B5217E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DFF58FC-8C38-4042-9585-6002BED3BB84}">
      <dgm:prSet phldrT="[Texte]"/>
      <dgm:spPr/>
      <dgm:t>
        <a:bodyPr/>
        <a:lstStyle/>
        <a:p>
          <a:r>
            <a:rPr lang="fr-FR" b="1" dirty="0" smtClean="0"/>
            <a:t>Se représenter dans le monde et dans l’activité humaine</a:t>
          </a:r>
          <a:endParaRPr lang="fr-FR" b="1" dirty="0"/>
        </a:p>
      </dgm:t>
    </dgm:pt>
    <dgm:pt modelId="{58E16FD5-1DA2-4CAB-AF98-A0C05759BA0B}" type="parTrans" cxnId="{8CBA252D-2510-4E03-8E4F-7DFDB774400D}">
      <dgm:prSet/>
      <dgm:spPr/>
      <dgm:t>
        <a:bodyPr/>
        <a:lstStyle/>
        <a:p>
          <a:endParaRPr lang="fr-FR"/>
        </a:p>
      </dgm:t>
    </dgm:pt>
    <dgm:pt modelId="{6743D22B-6547-41C3-BF3C-A1F40EBB00C0}" type="sibTrans" cxnId="{8CBA252D-2510-4E03-8E4F-7DFDB774400D}">
      <dgm:prSet/>
      <dgm:spPr/>
      <dgm:t>
        <a:bodyPr/>
        <a:lstStyle/>
        <a:p>
          <a:endParaRPr lang="fr-FR"/>
        </a:p>
      </dgm:t>
    </dgm:pt>
    <dgm:pt modelId="{EB5AC394-7726-41CA-967D-B7FC62EA88D6}">
      <dgm:prSet/>
      <dgm:spPr/>
      <dgm:t>
        <a:bodyPr/>
        <a:lstStyle/>
        <a:p>
          <a:r>
            <a:rPr lang="fr-FR" dirty="0" smtClean="0"/>
            <a:t>Situer</a:t>
          </a:r>
          <a:endParaRPr lang="fr-FR" dirty="0"/>
        </a:p>
      </dgm:t>
    </dgm:pt>
    <dgm:pt modelId="{1A5DA5BD-0B90-4544-992E-DF3CF3C4AEE2}" type="parTrans" cxnId="{F246207B-6133-4C15-8AF0-FC447EAE9117}">
      <dgm:prSet/>
      <dgm:spPr/>
      <dgm:t>
        <a:bodyPr/>
        <a:lstStyle/>
        <a:p>
          <a:endParaRPr lang="fr-FR"/>
        </a:p>
      </dgm:t>
    </dgm:pt>
    <dgm:pt modelId="{143525E5-B0C4-4C4C-942D-D904FC97E40A}" type="sibTrans" cxnId="{F246207B-6133-4C15-8AF0-FC447EAE9117}">
      <dgm:prSet/>
      <dgm:spPr/>
      <dgm:t>
        <a:bodyPr/>
        <a:lstStyle/>
        <a:p>
          <a:endParaRPr lang="fr-FR"/>
        </a:p>
      </dgm:t>
    </dgm:pt>
    <dgm:pt modelId="{5C721B4F-B627-4853-B064-3E08BED6F0CE}">
      <dgm:prSet/>
      <dgm:spPr/>
      <dgm:t>
        <a:bodyPr/>
        <a:lstStyle/>
        <a:p>
          <a:r>
            <a:rPr lang="fr-FR" dirty="0" smtClean="0"/>
            <a:t>Distinguer</a:t>
          </a:r>
          <a:endParaRPr lang="fr-FR" dirty="0"/>
        </a:p>
      </dgm:t>
    </dgm:pt>
    <dgm:pt modelId="{0683A3E1-A736-4D0A-B847-02F1FC81FF1B}" type="parTrans" cxnId="{6AFF4290-A1C6-4274-8D6E-AFDB978A4DFB}">
      <dgm:prSet/>
      <dgm:spPr/>
      <dgm:t>
        <a:bodyPr/>
        <a:lstStyle/>
        <a:p>
          <a:endParaRPr lang="fr-FR"/>
        </a:p>
      </dgm:t>
    </dgm:pt>
    <dgm:pt modelId="{F754D7E9-B482-4331-96CE-8D22C9504BB3}" type="sibTrans" cxnId="{6AFF4290-A1C6-4274-8D6E-AFDB978A4DFB}">
      <dgm:prSet/>
      <dgm:spPr/>
      <dgm:t>
        <a:bodyPr/>
        <a:lstStyle/>
        <a:p>
          <a:endParaRPr lang="fr-FR"/>
        </a:p>
      </dgm:t>
    </dgm:pt>
    <dgm:pt modelId="{5903A499-6C0B-43D0-B22D-91D222C307DB}">
      <dgm:prSet/>
      <dgm:spPr/>
      <dgm:t>
        <a:bodyPr/>
        <a:lstStyle/>
        <a:p>
          <a:r>
            <a:rPr lang="fr-FR" dirty="0" smtClean="0"/>
            <a:t>Ordonner</a:t>
          </a:r>
          <a:endParaRPr lang="fr-FR" dirty="0"/>
        </a:p>
      </dgm:t>
    </dgm:pt>
    <dgm:pt modelId="{7B4395E4-A73A-4670-921F-DA6916C78406}" type="parTrans" cxnId="{186D7155-CBEA-4C38-9F8B-620E458E1C96}">
      <dgm:prSet/>
      <dgm:spPr/>
      <dgm:t>
        <a:bodyPr/>
        <a:lstStyle/>
        <a:p>
          <a:endParaRPr lang="fr-FR"/>
        </a:p>
      </dgm:t>
    </dgm:pt>
    <dgm:pt modelId="{421A8D41-3D85-48EF-A3A0-D3943CC1596E}" type="sibTrans" cxnId="{186D7155-CBEA-4C38-9F8B-620E458E1C96}">
      <dgm:prSet/>
      <dgm:spPr/>
      <dgm:t>
        <a:bodyPr/>
        <a:lstStyle/>
        <a:p>
          <a:endParaRPr lang="fr-FR"/>
        </a:p>
      </dgm:t>
    </dgm:pt>
    <dgm:pt modelId="{F7BE318D-4B3E-4D45-8ED7-6CB636F1D185}">
      <dgm:prSet/>
      <dgm:spPr/>
      <dgm:t>
        <a:bodyPr/>
        <a:lstStyle/>
        <a:p>
          <a:r>
            <a:rPr lang="fr-FR" dirty="0" smtClean="0"/>
            <a:t>Mettre en relation</a:t>
          </a:r>
          <a:endParaRPr lang="fr-FR" dirty="0"/>
        </a:p>
      </dgm:t>
    </dgm:pt>
    <dgm:pt modelId="{E9529629-D28C-49A0-B6C5-123C61F87EC1}" type="parTrans" cxnId="{C9355293-93CE-4768-8B68-A3D74E80861F}">
      <dgm:prSet/>
      <dgm:spPr/>
      <dgm:t>
        <a:bodyPr/>
        <a:lstStyle/>
        <a:p>
          <a:endParaRPr lang="fr-FR"/>
        </a:p>
      </dgm:t>
    </dgm:pt>
    <dgm:pt modelId="{3D85324B-020B-4C87-9DB9-306E53719912}" type="sibTrans" cxnId="{C9355293-93CE-4768-8B68-A3D74E80861F}">
      <dgm:prSet/>
      <dgm:spPr/>
      <dgm:t>
        <a:bodyPr/>
        <a:lstStyle/>
        <a:p>
          <a:endParaRPr lang="fr-FR"/>
        </a:p>
      </dgm:t>
    </dgm:pt>
    <dgm:pt modelId="{5009F93F-C537-4199-AADA-FFF054271D9D}" type="pres">
      <dgm:prSet presAssocID="{0C1D893A-8178-4762-9110-8F806B5217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2FE38A-8EE6-4C39-AE75-75197CD6DCDF}" type="pres">
      <dgm:prSet presAssocID="{ADFF58FC-8C38-4042-9585-6002BED3BB84}" presName="compNode" presStyleCnt="0"/>
      <dgm:spPr/>
    </dgm:pt>
    <dgm:pt modelId="{0D41827B-53C9-4AE6-8F4B-B99018FCA453}" type="pres">
      <dgm:prSet presAssocID="{ADFF58FC-8C38-4042-9585-6002BED3BB84}" presName="aNode" presStyleLbl="bgShp" presStyleIdx="0" presStyleCnt="1" custLinFactY="-62893" custLinFactNeighborX="-47469" custLinFactNeighborY="-100000"/>
      <dgm:spPr/>
      <dgm:t>
        <a:bodyPr/>
        <a:lstStyle/>
        <a:p>
          <a:endParaRPr lang="fr-FR"/>
        </a:p>
      </dgm:t>
    </dgm:pt>
    <dgm:pt modelId="{7246B9BE-F4FF-4BE0-8A70-EE39A02262CF}" type="pres">
      <dgm:prSet presAssocID="{ADFF58FC-8C38-4042-9585-6002BED3BB84}" presName="textNode" presStyleLbl="bgShp" presStyleIdx="0" presStyleCnt="1"/>
      <dgm:spPr/>
      <dgm:t>
        <a:bodyPr/>
        <a:lstStyle/>
        <a:p>
          <a:endParaRPr lang="fr-FR"/>
        </a:p>
      </dgm:t>
    </dgm:pt>
    <dgm:pt modelId="{A4F82883-8470-459D-8D3E-F8547227B61D}" type="pres">
      <dgm:prSet presAssocID="{ADFF58FC-8C38-4042-9585-6002BED3BB84}" presName="compChildNode" presStyleCnt="0"/>
      <dgm:spPr/>
    </dgm:pt>
    <dgm:pt modelId="{42CADC0B-D393-45E3-BA00-94B09F1348F4}" type="pres">
      <dgm:prSet presAssocID="{ADFF58FC-8C38-4042-9585-6002BED3BB84}" presName="theInnerList" presStyleCnt="0"/>
      <dgm:spPr/>
    </dgm:pt>
    <dgm:pt modelId="{AAED28D1-D65C-4854-9EB0-7B7F9B5E21F3}" type="pres">
      <dgm:prSet presAssocID="{EB5AC394-7726-41CA-967D-B7FC62EA88D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CE2B24-9F4A-4C54-9E53-83B19D40FF97}" type="pres">
      <dgm:prSet presAssocID="{EB5AC394-7726-41CA-967D-B7FC62EA88D6}" presName="aSpace2" presStyleCnt="0"/>
      <dgm:spPr/>
    </dgm:pt>
    <dgm:pt modelId="{5D884808-4BAA-4C37-83BE-8042B0865C78}" type="pres">
      <dgm:prSet presAssocID="{5C721B4F-B627-4853-B064-3E08BED6F0CE}" presName="childNode" presStyleLbl="node1" presStyleIdx="1" presStyleCnt="4" custLinFactY="-277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4839D3-8D4F-4E22-905A-B37FE949D294}" type="pres">
      <dgm:prSet presAssocID="{5C721B4F-B627-4853-B064-3E08BED6F0CE}" presName="aSpace2" presStyleCnt="0"/>
      <dgm:spPr/>
    </dgm:pt>
    <dgm:pt modelId="{BECD1428-1B6A-4ACB-BE25-91300CD8E9B5}" type="pres">
      <dgm:prSet presAssocID="{5903A499-6C0B-43D0-B22D-91D222C307DB}" presName="childNode" presStyleLbl="node1" presStyleIdx="2" presStyleCnt="4" custLinFactY="-1504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214B4-277D-4C87-A61F-142AD91221E5}" type="pres">
      <dgm:prSet presAssocID="{5903A499-6C0B-43D0-B22D-91D222C307DB}" presName="aSpace2" presStyleCnt="0"/>
      <dgm:spPr/>
    </dgm:pt>
    <dgm:pt modelId="{C367EDF3-7F0C-4CA9-993F-28CB9BB8AF6C}" type="pres">
      <dgm:prSet presAssocID="{F7BE318D-4B3E-4D45-8ED7-6CB636F1D185}" presName="childNode" presStyleLbl="node1" presStyleIdx="3" presStyleCnt="4" custLinFactY="-3622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9355293-93CE-4768-8B68-A3D74E80861F}" srcId="{ADFF58FC-8C38-4042-9585-6002BED3BB84}" destId="{F7BE318D-4B3E-4D45-8ED7-6CB636F1D185}" srcOrd="3" destOrd="0" parTransId="{E9529629-D28C-49A0-B6C5-123C61F87EC1}" sibTransId="{3D85324B-020B-4C87-9DB9-306E53719912}"/>
    <dgm:cxn modelId="{2F6AE49E-EE84-43DB-9706-D0C2FA8907CD}" type="presOf" srcId="{ADFF58FC-8C38-4042-9585-6002BED3BB84}" destId="{7246B9BE-F4FF-4BE0-8A70-EE39A02262CF}" srcOrd="1" destOrd="0" presId="urn:microsoft.com/office/officeart/2005/8/layout/lProcess2"/>
    <dgm:cxn modelId="{3D30D123-467A-4C98-9EDB-3C3FD9777A64}" type="presOf" srcId="{5903A499-6C0B-43D0-B22D-91D222C307DB}" destId="{BECD1428-1B6A-4ACB-BE25-91300CD8E9B5}" srcOrd="0" destOrd="0" presId="urn:microsoft.com/office/officeart/2005/8/layout/lProcess2"/>
    <dgm:cxn modelId="{6AFF4290-A1C6-4274-8D6E-AFDB978A4DFB}" srcId="{ADFF58FC-8C38-4042-9585-6002BED3BB84}" destId="{5C721B4F-B627-4853-B064-3E08BED6F0CE}" srcOrd="1" destOrd="0" parTransId="{0683A3E1-A736-4D0A-B847-02F1FC81FF1B}" sibTransId="{F754D7E9-B482-4331-96CE-8D22C9504BB3}"/>
    <dgm:cxn modelId="{186D7155-CBEA-4C38-9F8B-620E458E1C96}" srcId="{ADFF58FC-8C38-4042-9585-6002BED3BB84}" destId="{5903A499-6C0B-43D0-B22D-91D222C307DB}" srcOrd="2" destOrd="0" parTransId="{7B4395E4-A73A-4670-921F-DA6916C78406}" sibTransId="{421A8D41-3D85-48EF-A3A0-D3943CC1596E}"/>
    <dgm:cxn modelId="{8CBA252D-2510-4E03-8E4F-7DFDB774400D}" srcId="{0C1D893A-8178-4762-9110-8F806B5217E9}" destId="{ADFF58FC-8C38-4042-9585-6002BED3BB84}" srcOrd="0" destOrd="0" parTransId="{58E16FD5-1DA2-4CAB-AF98-A0C05759BA0B}" sibTransId="{6743D22B-6547-41C3-BF3C-A1F40EBB00C0}"/>
    <dgm:cxn modelId="{B4DFF4F7-6F10-4CCA-A5FD-5E5629F264D4}" type="presOf" srcId="{0C1D893A-8178-4762-9110-8F806B5217E9}" destId="{5009F93F-C537-4199-AADA-FFF054271D9D}" srcOrd="0" destOrd="0" presId="urn:microsoft.com/office/officeart/2005/8/layout/lProcess2"/>
    <dgm:cxn modelId="{BCAA208F-D0F7-4FB3-B1F2-B72A6E4B4007}" type="presOf" srcId="{F7BE318D-4B3E-4D45-8ED7-6CB636F1D185}" destId="{C367EDF3-7F0C-4CA9-993F-28CB9BB8AF6C}" srcOrd="0" destOrd="0" presId="urn:microsoft.com/office/officeart/2005/8/layout/lProcess2"/>
    <dgm:cxn modelId="{5BC5DB6C-ABD1-4A29-9B3C-2CF16BB67FB3}" type="presOf" srcId="{5C721B4F-B627-4853-B064-3E08BED6F0CE}" destId="{5D884808-4BAA-4C37-83BE-8042B0865C78}" srcOrd="0" destOrd="0" presId="urn:microsoft.com/office/officeart/2005/8/layout/lProcess2"/>
    <dgm:cxn modelId="{6CC0F0B2-50BB-4AAA-85A9-6B337B84CF0E}" type="presOf" srcId="{EB5AC394-7726-41CA-967D-B7FC62EA88D6}" destId="{AAED28D1-D65C-4854-9EB0-7B7F9B5E21F3}" srcOrd="0" destOrd="0" presId="urn:microsoft.com/office/officeart/2005/8/layout/lProcess2"/>
    <dgm:cxn modelId="{570671F3-5C30-447A-9AAD-EA1B3F119BA5}" type="presOf" srcId="{ADFF58FC-8C38-4042-9585-6002BED3BB84}" destId="{0D41827B-53C9-4AE6-8F4B-B99018FCA453}" srcOrd="0" destOrd="0" presId="urn:microsoft.com/office/officeart/2005/8/layout/lProcess2"/>
    <dgm:cxn modelId="{F246207B-6133-4C15-8AF0-FC447EAE9117}" srcId="{ADFF58FC-8C38-4042-9585-6002BED3BB84}" destId="{EB5AC394-7726-41CA-967D-B7FC62EA88D6}" srcOrd="0" destOrd="0" parTransId="{1A5DA5BD-0B90-4544-992E-DF3CF3C4AEE2}" sibTransId="{143525E5-B0C4-4C4C-942D-D904FC97E40A}"/>
    <dgm:cxn modelId="{D01DD7D5-D148-44B2-AB68-942C4180327E}" type="presParOf" srcId="{5009F93F-C537-4199-AADA-FFF054271D9D}" destId="{D52FE38A-8EE6-4C39-AE75-75197CD6DCDF}" srcOrd="0" destOrd="0" presId="urn:microsoft.com/office/officeart/2005/8/layout/lProcess2"/>
    <dgm:cxn modelId="{2A59A5BD-BE1A-4ACA-BCEE-080C53E91D25}" type="presParOf" srcId="{D52FE38A-8EE6-4C39-AE75-75197CD6DCDF}" destId="{0D41827B-53C9-4AE6-8F4B-B99018FCA453}" srcOrd="0" destOrd="0" presId="urn:microsoft.com/office/officeart/2005/8/layout/lProcess2"/>
    <dgm:cxn modelId="{4C9724B9-FBE2-452D-BE6E-ED49401C8491}" type="presParOf" srcId="{D52FE38A-8EE6-4C39-AE75-75197CD6DCDF}" destId="{7246B9BE-F4FF-4BE0-8A70-EE39A02262CF}" srcOrd="1" destOrd="0" presId="urn:microsoft.com/office/officeart/2005/8/layout/lProcess2"/>
    <dgm:cxn modelId="{F51684F3-76A3-40D1-9C51-572C34B6D108}" type="presParOf" srcId="{D52FE38A-8EE6-4C39-AE75-75197CD6DCDF}" destId="{A4F82883-8470-459D-8D3E-F8547227B61D}" srcOrd="2" destOrd="0" presId="urn:microsoft.com/office/officeart/2005/8/layout/lProcess2"/>
    <dgm:cxn modelId="{EA8FB2FE-DA67-4F66-B52A-03644B46907F}" type="presParOf" srcId="{A4F82883-8470-459D-8D3E-F8547227B61D}" destId="{42CADC0B-D393-45E3-BA00-94B09F1348F4}" srcOrd="0" destOrd="0" presId="urn:microsoft.com/office/officeart/2005/8/layout/lProcess2"/>
    <dgm:cxn modelId="{F93887CB-9301-4038-AAB2-FAF5CF1B7250}" type="presParOf" srcId="{42CADC0B-D393-45E3-BA00-94B09F1348F4}" destId="{AAED28D1-D65C-4854-9EB0-7B7F9B5E21F3}" srcOrd="0" destOrd="0" presId="urn:microsoft.com/office/officeart/2005/8/layout/lProcess2"/>
    <dgm:cxn modelId="{E4C9ABEF-6D95-4757-B9F9-7B16787D2198}" type="presParOf" srcId="{42CADC0B-D393-45E3-BA00-94B09F1348F4}" destId="{80CE2B24-9F4A-4C54-9E53-83B19D40FF97}" srcOrd="1" destOrd="0" presId="urn:microsoft.com/office/officeart/2005/8/layout/lProcess2"/>
    <dgm:cxn modelId="{CFBD8447-DE85-4DB3-B139-C76BFB2750BA}" type="presParOf" srcId="{42CADC0B-D393-45E3-BA00-94B09F1348F4}" destId="{5D884808-4BAA-4C37-83BE-8042B0865C78}" srcOrd="2" destOrd="0" presId="urn:microsoft.com/office/officeart/2005/8/layout/lProcess2"/>
    <dgm:cxn modelId="{955D6C56-212F-4E1C-8AFF-EA92CA3D9D22}" type="presParOf" srcId="{42CADC0B-D393-45E3-BA00-94B09F1348F4}" destId="{D64839D3-8D4F-4E22-905A-B37FE949D294}" srcOrd="3" destOrd="0" presId="urn:microsoft.com/office/officeart/2005/8/layout/lProcess2"/>
    <dgm:cxn modelId="{D8204A67-C5BC-45C3-93AD-30331B7EFA49}" type="presParOf" srcId="{42CADC0B-D393-45E3-BA00-94B09F1348F4}" destId="{BECD1428-1B6A-4ACB-BE25-91300CD8E9B5}" srcOrd="4" destOrd="0" presId="urn:microsoft.com/office/officeart/2005/8/layout/lProcess2"/>
    <dgm:cxn modelId="{1A6D8523-3A69-4D4C-ABA8-1E6EBAE4A22D}" type="presParOf" srcId="{42CADC0B-D393-45E3-BA00-94B09F1348F4}" destId="{ED4214B4-277D-4C87-A61F-142AD91221E5}" srcOrd="5" destOrd="0" presId="urn:microsoft.com/office/officeart/2005/8/layout/lProcess2"/>
    <dgm:cxn modelId="{85EB8A39-1D3F-43E6-9621-DA6D7D26E30D}" type="presParOf" srcId="{42CADC0B-D393-45E3-BA00-94B09F1348F4}" destId="{C367EDF3-7F0C-4CA9-993F-28CB9BB8AF6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6CBD2F-6FA4-468E-B5F7-5D0158AF4C46}" type="doc">
      <dgm:prSet loTypeId="urn:microsoft.com/office/officeart/2005/8/layout/lProcess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1AB696C0-AE2C-44E0-8BCD-23BC4FE23B65}">
      <dgm:prSet phldrT="[Texte]" custT="1"/>
      <dgm:spPr/>
      <dgm:t>
        <a:bodyPr/>
        <a:lstStyle/>
        <a:p>
          <a:r>
            <a:rPr lang="fr-FR" sz="1300" b="1" dirty="0" smtClean="0"/>
            <a:t>Se former en tant que personne et citoyen</a:t>
          </a:r>
          <a:endParaRPr lang="fr-FR" sz="1300" b="1" dirty="0"/>
        </a:p>
      </dgm:t>
    </dgm:pt>
    <dgm:pt modelId="{8DFD155D-B2E1-487A-BBAC-16E655D2926B}" type="parTrans" cxnId="{438232D1-3832-4168-BD34-0A031E7C20CE}">
      <dgm:prSet/>
      <dgm:spPr/>
      <dgm:t>
        <a:bodyPr/>
        <a:lstStyle/>
        <a:p>
          <a:endParaRPr lang="fr-FR"/>
        </a:p>
      </dgm:t>
    </dgm:pt>
    <dgm:pt modelId="{180850D1-D331-4454-AA74-EEBAF390C73A}" type="sibTrans" cxnId="{438232D1-3832-4168-BD34-0A031E7C20CE}">
      <dgm:prSet/>
      <dgm:spPr/>
      <dgm:t>
        <a:bodyPr/>
        <a:lstStyle/>
        <a:p>
          <a:endParaRPr lang="fr-FR"/>
        </a:p>
      </dgm:t>
    </dgm:pt>
    <dgm:pt modelId="{459D065E-3273-4CA4-95A8-EB3772A9EF56}">
      <dgm:prSet custT="1"/>
      <dgm:spPr/>
      <dgm:t>
        <a:bodyPr/>
        <a:lstStyle/>
        <a:p>
          <a:r>
            <a:rPr lang="fr-FR" sz="1200" dirty="0" smtClean="0"/>
            <a:t>S’exprimer à l’oral</a:t>
          </a:r>
          <a:endParaRPr lang="fr-FR" sz="1200" dirty="0"/>
        </a:p>
      </dgm:t>
    </dgm:pt>
    <dgm:pt modelId="{45220FA6-427B-464D-B4C9-8D4E4FB56037}" type="parTrans" cxnId="{DBBB3C8C-45C1-4BEC-9DD2-91AE6039C4AB}">
      <dgm:prSet/>
      <dgm:spPr/>
      <dgm:t>
        <a:bodyPr/>
        <a:lstStyle/>
        <a:p>
          <a:endParaRPr lang="fr-FR"/>
        </a:p>
      </dgm:t>
    </dgm:pt>
    <dgm:pt modelId="{60A97755-EE41-487B-9551-ECBBB42F6A93}" type="sibTrans" cxnId="{DBBB3C8C-45C1-4BEC-9DD2-91AE6039C4AB}">
      <dgm:prSet/>
      <dgm:spPr/>
      <dgm:t>
        <a:bodyPr/>
        <a:lstStyle/>
        <a:p>
          <a:endParaRPr lang="fr-FR"/>
        </a:p>
      </dgm:t>
    </dgm:pt>
    <dgm:pt modelId="{BD3FBB63-48ED-402A-8FF6-7FA36262A8CE}">
      <dgm:prSet custT="1"/>
      <dgm:spPr/>
      <dgm:t>
        <a:bodyPr/>
        <a:lstStyle/>
        <a:p>
          <a:r>
            <a:rPr lang="fr-FR" sz="1200" dirty="0" smtClean="0"/>
            <a:t>Comprendre</a:t>
          </a:r>
          <a:endParaRPr lang="fr-FR" sz="1200" dirty="0"/>
        </a:p>
      </dgm:t>
    </dgm:pt>
    <dgm:pt modelId="{C0DE3FC6-7F2F-48D3-8BFF-0769C0D6D57C}" type="parTrans" cxnId="{E1BCFFEB-E34C-4E92-B9F8-03E7D3C49FFA}">
      <dgm:prSet/>
      <dgm:spPr/>
      <dgm:t>
        <a:bodyPr/>
        <a:lstStyle/>
        <a:p>
          <a:endParaRPr lang="fr-FR"/>
        </a:p>
      </dgm:t>
    </dgm:pt>
    <dgm:pt modelId="{957DCD7B-4C1F-4EFB-A6FB-F28912379FBA}" type="sibTrans" cxnId="{E1BCFFEB-E34C-4E92-B9F8-03E7D3C49FFA}">
      <dgm:prSet/>
      <dgm:spPr/>
      <dgm:t>
        <a:bodyPr/>
        <a:lstStyle/>
        <a:p>
          <a:endParaRPr lang="fr-FR"/>
        </a:p>
      </dgm:t>
    </dgm:pt>
    <dgm:pt modelId="{68F90242-7D25-4069-9E25-841FA6965EDB}">
      <dgm:prSet custT="1"/>
      <dgm:spPr/>
      <dgm:t>
        <a:bodyPr/>
        <a:lstStyle/>
        <a:p>
          <a:r>
            <a:rPr lang="fr-FR" sz="1200" dirty="0" smtClean="0"/>
            <a:t>Écrire</a:t>
          </a:r>
          <a:endParaRPr lang="fr-FR" sz="1200" dirty="0"/>
        </a:p>
      </dgm:t>
    </dgm:pt>
    <dgm:pt modelId="{C625A33F-A368-4222-874D-6D0AFD58F9C3}" type="parTrans" cxnId="{A5F6F338-AABA-4C1A-8470-6257E2A93D07}">
      <dgm:prSet/>
      <dgm:spPr/>
      <dgm:t>
        <a:bodyPr/>
        <a:lstStyle/>
        <a:p>
          <a:endParaRPr lang="fr-FR"/>
        </a:p>
      </dgm:t>
    </dgm:pt>
    <dgm:pt modelId="{4086F26B-A41A-4CAF-9E5B-1EBD905DF641}" type="sibTrans" cxnId="{A5F6F338-AABA-4C1A-8470-6257E2A93D07}">
      <dgm:prSet/>
      <dgm:spPr/>
      <dgm:t>
        <a:bodyPr/>
        <a:lstStyle/>
        <a:p>
          <a:endParaRPr lang="fr-FR"/>
        </a:p>
      </dgm:t>
    </dgm:pt>
    <dgm:pt modelId="{963ADAB0-5043-4A93-B2B4-8DF5EE9A3C46}">
      <dgm:prSet custT="1"/>
      <dgm:spPr/>
      <dgm:t>
        <a:bodyPr/>
        <a:lstStyle/>
        <a:p>
          <a:r>
            <a:rPr lang="fr-FR" sz="1200" dirty="0" smtClean="0"/>
            <a:t>Exploiter</a:t>
          </a:r>
          <a:endParaRPr lang="fr-FR" sz="1200" dirty="0"/>
        </a:p>
      </dgm:t>
    </dgm:pt>
    <dgm:pt modelId="{22557C6F-8E5A-4666-8A0E-3C465389F864}" type="parTrans" cxnId="{6DAB1C85-964D-48EA-B11A-C123C221A1A1}">
      <dgm:prSet/>
      <dgm:spPr/>
      <dgm:t>
        <a:bodyPr/>
        <a:lstStyle/>
        <a:p>
          <a:endParaRPr lang="fr-FR"/>
        </a:p>
      </dgm:t>
    </dgm:pt>
    <dgm:pt modelId="{C36B6AB2-8E16-48DA-B786-8E2A258DC563}" type="sibTrans" cxnId="{6DAB1C85-964D-48EA-B11A-C123C221A1A1}">
      <dgm:prSet/>
      <dgm:spPr/>
      <dgm:t>
        <a:bodyPr/>
        <a:lstStyle/>
        <a:p>
          <a:endParaRPr lang="fr-FR"/>
        </a:p>
      </dgm:t>
    </dgm:pt>
    <dgm:pt modelId="{1148D330-09D1-4297-A412-9E0EDA373702}">
      <dgm:prSet custT="1"/>
      <dgm:spPr/>
      <dgm:t>
        <a:bodyPr/>
        <a:lstStyle/>
        <a:p>
          <a:r>
            <a:rPr lang="fr-FR" sz="1200" dirty="0" smtClean="0"/>
            <a:t>Réfléchir</a:t>
          </a:r>
          <a:endParaRPr lang="fr-FR" sz="1200" dirty="0"/>
        </a:p>
      </dgm:t>
    </dgm:pt>
    <dgm:pt modelId="{7A90D364-72D1-4563-85E5-9534B5FE54DD}" type="parTrans" cxnId="{E12CD920-16B2-4607-91AD-E9D5F57D0564}">
      <dgm:prSet/>
      <dgm:spPr/>
      <dgm:t>
        <a:bodyPr/>
        <a:lstStyle/>
        <a:p>
          <a:endParaRPr lang="fr-FR"/>
        </a:p>
      </dgm:t>
    </dgm:pt>
    <dgm:pt modelId="{38EE63A6-368C-49D6-BD8D-97501E05D83F}" type="sibTrans" cxnId="{E12CD920-16B2-4607-91AD-E9D5F57D0564}">
      <dgm:prSet/>
      <dgm:spPr/>
      <dgm:t>
        <a:bodyPr/>
        <a:lstStyle/>
        <a:p>
          <a:endParaRPr lang="fr-FR"/>
        </a:p>
      </dgm:t>
    </dgm:pt>
    <dgm:pt modelId="{AA4A390B-340F-47E2-9405-CA0A35C2AA37}">
      <dgm:prSet custT="1"/>
      <dgm:spPr/>
      <dgm:t>
        <a:bodyPr/>
        <a:lstStyle/>
        <a:p>
          <a:r>
            <a:rPr lang="fr-FR" sz="1200" dirty="0" smtClean="0"/>
            <a:t>Pratiquer</a:t>
          </a:r>
          <a:endParaRPr lang="fr-FR" sz="1200" dirty="0"/>
        </a:p>
      </dgm:t>
    </dgm:pt>
    <dgm:pt modelId="{D6225549-4A35-42A7-9B13-FC6EF67EA1C5}" type="parTrans" cxnId="{7BA03D0E-CB74-4D44-8804-B75BEF594D62}">
      <dgm:prSet/>
      <dgm:spPr/>
      <dgm:t>
        <a:bodyPr/>
        <a:lstStyle/>
        <a:p>
          <a:endParaRPr lang="fr-FR"/>
        </a:p>
      </dgm:t>
    </dgm:pt>
    <dgm:pt modelId="{9A625519-4540-4124-863B-EA37B5B12246}" type="sibTrans" cxnId="{7BA03D0E-CB74-4D44-8804-B75BEF594D62}">
      <dgm:prSet/>
      <dgm:spPr/>
      <dgm:t>
        <a:bodyPr/>
        <a:lstStyle/>
        <a:p>
          <a:endParaRPr lang="fr-FR"/>
        </a:p>
      </dgm:t>
    </dgm:pt>
    <dgm:pt modelId="{314A165D-4BC4-48D3-9199-F90748D8D345}">
      <dgm:prSet custT="1"/>
      <dgm:spPr/>
      <dgm:t>
        <a:bodyPr/>
        <a:lstStyle/>
        <a:p>
          <a:r>
            <a:rPr lang="fr-FR" sz="1200" dirty="0" smtClean="0"/>
            <a:t>Prendre du recul</a:t>
          </a:r>
          <a:endParaRPr lang="fr-FR" sz="1200" dirty="0"/>
        </a:p>
      </dgm:t>
    </dgm:pt>
    <dgm:pt modelId="{DD5639B4-2425-4FC6-B661-7431BA2770F0}" type="parTrans" cxnId="{3D825BAC-BB7D-4E86-8E24-0F161AC7507D}">
      <dgm:prSet/>
      <dgm:spPr/>
      <dgm:t>
        <a:bodyPr/>
        <a:lstStyle/>
        <a:p>
          <a:endParaRPr lang="fr-FR"/>
        </a:p>
      </dgm:t>
    </dgm:pt>
    <dgm:pt modelId="{064562A5-4866-4164-B236-3AB53C13081E}" type="sibTrans" cxnId="{3D825BAC-BB7D-4E86-8E24-0F161AC7507D}">
      <dgm:prSet/>
      <dgm:spPr/>
      <dgm:t>
        <a:bodyPr/>
        <a:lstStyle/>
        <a:p>
          <a:endParaRPr lang="fr-FR"/>
        </a:p>
      </dgm:t>
    </dgm:pt>
    <dgm:pt modelId="{75858839-6321-4E06-B60C-C2FC395EF5CD}" type="pres">
      <dgm:prSet presAssocID="{0F6CBD2F-6FA4-468E-B5F7-5D0158AF4C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0E7F10-FB57-4EBB-B40E-C9CE208D501A}" type="pres">
      <dgm:prSet presAssocID="{1AB696C0-AE2C-44E0-8BCD-23BC4FE23B65}" presName="compNode" presStyleCnt="0"/>
      <dgm:spPr/>
    </dgm:pt>
    <dgm:pt modelId="{345D93BE-D23C-4A47-B5E1-BF9E25144DAC}" type="pres">
      <dgm:prSet presAssocID="{1AB696C0-AE2C-44E0-8BCD-23BC4FE23B65}" presName="aNode" presStyleLbl="bgShp" presStyleIdx="0" presStyleCnt="1" custScaleX="79251" custScaleY="99436" custLinFactNeighborX="33022" custLinFactNeighborY="-12565"/>
      <dgm:spPr/>
      <dgm:t>
        <a:bodyPr/>
        <a:lstStyle/>
        <a:p>
          <a:endParaRPr lang="fr-FR"/>
        </a:p>
      </dgm:t>
    </dgm:pt>
    <dgm:pt modelId="{F0AF9831-0102-46FE-B33A-640F7749B86E}" type="pres">
      <dgm:prSet presAssocID="{1AB696C0-AE2C-44E0-8BCD-23BC4FE23B65}" presName="textNode" presStyleLbl="bgShp" presStyleIdx="0" presStyleCnt="1"/>
      <dgm:spPr/>
      <dgm:t>
        <a:bodyPr/>
        <a:lstStyle/>
        <a:p>
          <a:endParaRPr lang="fr-FR"/>
        </a:p>
      </dgm:t>
    </dgm:pt>
    <dgm:pt modelId="{2095DE04-B839-4DF8-B09B-AAB414E13D7D}" type="pres">
      <dgm:prSet presAssocID="{1AB696C0-AE2C-44E0-8BCD-23BC4FE23B65}" presName="compChildNode" presStyleCnt="0"/>
      <dgm:spPr/>
    </dgm:pt>
    <dgm:pt modelId="{92922810-BFC3-4421-8A2C-4C9DCA6631D3}" type="pres">
      <dgm:prSet presAssocID="{1AB696C0-AE2C-44E0-8BCD-23BC4FE23B65}" presName="theInnerList" presStyleCnt="0"/>
      <dgm:spPr/>
    </dgm:pt>
    <dgm:pt modelId="{B04B3101-C6E4-4192-9A97-F1BACD0BEA72}" type="pres">
      <dgm:prSet presAssocID="{459D065E-3273-4CA4-95A8-EB3772A9EF56}" presName="childNode" presStyleLbl="node1" presStyleIdx="0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530661-D2D4-43FA-9C6E-4BCC050796D8}" type="pres">
      <dgm:prSet presAssocID="{459D065E-3273-4CA4-95A8-EB3772A9EF56}" presName="aSpace2" presStyleCnt="0"/>
      <dgm:spPr/>
    </dgm:pt>
    <dgm:pt modelId="{192C167D-B30C-4E4B-8B98-B50BBD484BEC}" type="pres">
      <dgm:prSet presAssocID="{BD3FBB63-48ED-402A-8FF6-7FA36262A8CE}" presName="childNode" presStyleLbl="node1" presStyleIdx="1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DD7CC-36C6-4194-9754-6DBF2B2CAA1D}" type="pres">
      <dgm:prSet presAssocID="{BD3FBB63-48ED-402A-8FF6-7FA36262A8CE}" presName="aSpace2" presStyleCnt="0"/>
      <dgm:spPr/>
    </dgm:pt>
    <dgm:pt modelId="{15911EFB-DC88-4171-9F82-9EA62AD75A52}" type="pres">
      <dgm:prSet presAssocID="{68F90242-7D25-4069-9E25-841FA6965EDB}" presName="childNode" presStyleLbl="node1" presStyleIdx="2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1C9B2B-2522-41E7-8E82-C7C377A13072}" type="pres">
      <dgm:prSet presAssocID="{68F90242-7D25-4069-9E25-841FA6965EDB}" presName="aSpace2" presStyleCnt="0"/>
      <dgm:spPr/>
    </dgm:pt>
    <dgm:pt modelId="{1F49D7FD-DE31-469D-BD54-97EE8D1546BA}" type="pres">
      <dgm:prSet presAssocID="{963ADAB0-5043-4A93-B2B4-8DF5EE9A3C46}" presName="childNode" presStyleLbl="node1" presStyleIdx="3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F233C1-5CD4-474D-BE39-7CCE6AEF3FC4}" type="pres">
      <dgm:prSet presAssocID="{963ADAB0-5043-4A93-B2B4-8DF5EE9A3C46}" presName="aSpace2" presStyleCnt="0"/>
      <dgm:spPr/>
    </dgm:pt>
    <dgm:pt modelId="{2B539AE1-71D0-405D-B16E-4C946DEB9DE8}" type="pres">
      <dgm:prSet presAssocID="{1148D330-09D1-4297-A412-9E0EDA373702}" presName="childNode" presStyleLbl="node1" presStyleIdx="4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3B122A-C0D1-419C-A55A-798FDC52B081}" type="pres">
      <dgm:prSet presAssocID="{1148D330-09D1-4297-A412-9E0EDA373702}" presName="aSpace2" presStyleCnt="0"/>
      <dgm:spPr/>
    </dgm:pt>
    <dgm:pt modelId="{33EEDEB2-69D2-43B2-9DFF-F290E3E96590}" type="pres">
      <dgm:prSet presAssocID="{AA4A390B-340F-47E2-9405-CA0A35C2AA37}" presName="childNode" presStyleLbl="node1" presStyleIdx="5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087FA8-D41E-4226-9D1F-7C16BD22E74D}" type="pres">
      <dgm:prSet presAssocID="{AA4A390B-340F-47E2-9405-CA0A35C2AA37}" presName="aSpace2" presStyleCnt="0"/>
      <dgm:spPr/>
    </dgm:pt>
    <dgm:pt modelId="{A234267A-4ECD-437E-825C-7EF27E6FFCF2}" type="pres">
      <dgm:prSet presAssocID="{314A165D-4BC4-48D3-9199-F90748D8D345}" presName="childNode" presStyleLbl="node1" presStyleIdx="6" presStyleCnt="7" custScaleX="79251" custScaleY="2000000" custLinFactY="-100000" custLinFactNeighborX="15461" custLinFactNeighborY="-1072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D9981A-95D7-40A9-9B1C-047AF223E08F}" type="presOf" srcId="{1AB696C0-AE2C-44E0-8BCD-23BC4FE23B65}" destId="{F0AF9831-0102-46FE-B33A-640F7749B86E}" srcOrd="1" destOrd="0" presId="urn:microsoft.com/office/officeart/2005/8/layout/lProcess2"/>
    <dgm:cxn modelId="{E12CD920-16B2-4607-91AD-E9D5F57D0564}" srcId="{1AB696C0-AE2C-44E0-8BCD-23BC4FE23B65}" destId="{1148D330-09D1-4297-A412-9E0EDA373702}" srcOrd="4" destOrd="0" parTransId="{7A90D364-72D1-4563-85E5-9534B5FE54DD}" sibTransId="{38EE63A6-368C-49D6-BD8D-97501E05D83F}"/>
    <dgm:cxn modelId="{A5F6F338-AABA-4C1A-8470-6257E2A93D07}" srcId="{1AB696C0-AE2C-44E0-8BCD-23BC4FE23B65}" destId="{68F90242-7D25-4069-9E25-841FA6965EDB}" srcOrd="2" destOrd="0" parTransId="{C625A33F-A368-4222-874D-6D0AFD58F9C3}" sibTransId="{4086F26B-A41A-4CAF-9E5B-1EBD905DF641}"/>
    <dgm:cxn modelId="{A8B1EC22-F032-4653-A9D6-8DA451C70EA6}" type="presOf" srcId="{0F6CBD2F-6FA4-468E-B5F7-5D0158AF4C46}" destId="{75858839-6321-4E06-B60C-C2FC395EF5CD}" srcOrd="0" destOrd="0" presId="urn:microsoft.com/office/officeart/2005/8/layout/lProcess2"/>
    <dgm:cxn modelId="{3D825BAC-BB7D-4E86-8E24-0F161AC7507D}" srcId="{1AB696C0-AE2C-44E0-8BCD-23BC4FE23B65}" destId="{314A165D-4BC4-48D3-9199-F90748D8D345}" srcOrd="6" destOrd="0" parTransId="{DD5639B4-2425-4FC6-B661-7431BA2770F0}" sibTransId="{064562A5-4866-4164-B236-3AB53C13081E}"/>
    <dgm:cxn modelId="{82364DD9-FAF8-40A7-9656-E3C1783ECB16}" type="presOf" srcId="{1148D330-09D1-4297-A412-9E0EDA373702}" destId="{2B539AE1-71D0-405D-B16E-4C946DEB9DE8}" srcOrd="0" destOrd="0" presId="urn:microsoft.com/office/officeart/2005/8/layout/lProcess2"/>
    <dgm:cxn modelId="{9461E3BB-F5A9-49D4-AB69-423B6FEE3EB9}" type="presOf" srcId="{68F90242-7D25-4069-9E25-841FA6965EDB}" destId="{15911EFB-DC88-4171-9F82-9EA62AD75A52}" srcOrd="0" destOrd="0" presId="urn:microsoft.com/office/officeart/2005/8/layout/lProcess2"/>
    <dgm:cxn modelId="{442D28CE-A831-43AC-8F81-0FE8425873AF}" type="presOf" srcId="{AA4A390B-340F-47E2-9405-CA0A35C2AA37}" destId="{33EEDEB2-69D2-43B2-9DFF-F290E3E96590}" srcOrd="0" destOrd="0" presId="urn:microsoft.com/office/officeart/2005/8/layout/lProcess2"/>
    <dgm:cxn modelId="{1E18909E-757C-4FD6-8AD1-8C01315F3DB3}" type="presOf" srcId="{1AB696C0-AE2C-44E0-8BCD-23BC4FE23B65}" destId="{345D93BE-D23C-4A47-B5E1-BF9E25144DAC}" srcOrd="0" destOrd="0" presId="urn:microsoft.com/office/officeart/2005/8/layout/lProcess2"/>
    <dgm:cxn modelId="{438232D1-3832-4168-BD34-0A031E7C20CE}" srcId="{0F6CBD2F-6FA4-468E-B5F7-5D0158AF4C46}" destId="{1AB696C0-AE2C-44E0-8BCD-23BC4FE23B65}" srcOrd="0" destOrd="0" parTransId="{8DFD155D-B2E1-487A-BBAC-16E655D2926B}" sibTransId="{180850D1-D331-4454-AA74-EEBAF390C73A}"/>
    <dgm:cxn modelId="{7BA03D0E-CB74-4D44-8804-B75BEF594D62}" srcId="{1AB696C0-AE2C-44E0-8BCD-23BC4FE23B65}" destId="{AA4A390B-340F-47E2-9405-CA0A35C2AA37}" srcOrd="5" destOrd="0" parTransId="{D6225549-4A35-42A7-9B13-FC6EF67EA1C5}" sibTransId="{9A625519-4540-4124-863B-EA37B5B12246}"/>
    <dgm:cxn modelId="{C4B48075-D3A9-42B8-9240-EFC3B21A14E5}" type="presOf" srcId="{314A165D-4BC4-48D3-9199-F90748D8D345}" destId="{A234267A-4ECD-437E-825C-7EF27E6FFCF2}" srcOrd="0" destOrd="0" presId="urn:microsoft.com/office/officeart/2005/8/layout/lProcess2"/>
    <dgm:cxn modelId="{E1BCFFEB-E34C-4E92-B9F8-03E7D3C49FFA}" srcId="{1AB696C0-AE2C-44E0-8BCD-23BC4FE23B65}" destId="{BD3FBB63-48ED-402A-8FF6-7FA36262A8CE}" srcOrd="1" destOrd="0" parTransId="{C0DE3FC6-7F2F-48D3-8BFF-0769C0D6D57C}" sibTransId="{957DCD7B-4C1F-4EFB-A6FB-F28912379FBA}"/>
    <dgm:cxn modelId="{6E840DE1-8C0F-4A69-BD7F-E793492B3565}" type="presOf" srcId="{963ADAB0-5043-4A93-B2B4-8DF5EE9A3C46}" destId="{1F49D7FD-DE31-469D-BD54-97EE8D1546BA}" srcOrd="0" destOrd="0" presId="urn:microsoft.com/office/officeart/2005/8/layout/lProcess2"/>
    <dgm:cxn modelId="{6DAB1C85-964D-48EA-B11A-C123C221A1A1}" srcId="{1AB696C0-AE2C-44E0-8BCD-23BC4FE23B65}" destId="{963ADAB0-5043-4A93-B2B4-8DF5EE9A3C46}" srcOrd="3" destOrd="0" parTransId="{22557C6F-8E5A-4666-8A0E-3C465389F864}" sibTransId="{C36B6AB2-8E16-48DA-B786-8E2A258DC563}"/>
    <dgm:cxn modelId="{D8CB5CE2-39BD-4284-A092-AE1E6ED92633}" type="presOf" srcId="{BD3FBB63-48ED-402A-8FF6-7FA36262A8CE}" destId="{192C167D-B30C-4E4B-8B98-B50BBD484BEC}" srcOrd="0" destOrd="0" presId="urn:microsoft.com/office/officeart/2005/8/layout/lProcess2"/>
    <dgm:cxn modelId="{4078B238-FAC5-4972-AB62-A589B416F88B}" type="presOf" srcId="{459D065E-3273-4CA4-95A8-EB3772A9EF56}" destId="{B04B3101-C6E4-4192-9A97-F1BACD0BEA72}" srcOrd="0" destOrd="0" presId="urn:microsoft.com/office/officeart/2005/8/layout/lProcess2"/>
    <dgm:cxn modelId="{DBBB3C8C-45C1-4BEC-9DD2-91AE6039C4AB}" srcId="{1AB696C0-AE2C-44E0-8BCD-23BC4FE23B65}" destId="{459D065E-3273-4CA4-95A8-EB3772A9EF56}" srcOrd="0" destOrd="0" parTransId="{45220FA6-427B-464D-B4C9-8D4E4FB56037}" sibTransId="{60A97755-EE41-487B-9551-ECBBB42F6A93}"/>
    <dgm:cxn modelId="{3A352D57-FE9A-49DD-8AF1-845BD172960E}" type="presParOf" srcId="{75858839-6321-4E06-B60C-C2FC395EF5CD}" destId="{910E7F10-FB57-4EBB-B40E-C9CE208D501A}" srcOrd="0" destOrd="0" presId="urn:microsoft.com/office/officeart/2005/8/layout/lProcess2"/>
    <dgm:cxn modelId="{EE26676A-FDF0-46C9-B797-627427FE3A65}" type="presParOf" srcId="{910E7F10-FB57-4EBB-B40E-C9CE208D501A}" destId="{345D93BE-D23C-4A47-B5E1-BF9E25144DAC}" srcOrd="0" destOrd="0" presId="urn:microsoft.com/office/officeart/2005/8/layout/lProcess2"/>
    <dgm:cxn modelId="{35A26EF7-409B-49A3-AB23-869E84D1C4E5}" type="presParOf" srcId="{910E7F10-FB57-4EBB-B40E-C9CE208D501A}" destId="{F0AF9831-0102-46FE-B33A-640F7749B86E}" srcOrd="1" destOrd="0" presId="urn:microsoft.com/office/officeart/2005/8/layout/lProcess2"/>
    <dgm:cxn modelId="{27B5A5BA-F610-4817-BC5B-C877046D8AFF}" type="presParOf" srcId="{910E7F10-FB57-4EBB-B40E-C9CE208D501A}" destId="{2095DE04-B839-4DF8-B09B-AAB414E13D7D}" srcOrd="2" destOrd="0" presId="urn:microsoft.com/office/officeart/2005/8/layout/lProcess2"/>
    <dgm:cxn modelId="{522C604E-D3F9-442B-A625-F1954FB73462}" type="presParOf" srcId="{2095DE04-B839-4DF8-B09B-AAB414E13D7D}" destId="{92922810-BFC3-4421-8A2C-4C9DCA6631D3}" srcOrd="0" destOrd="0" presId="urn:microsoft.com/office/officeart/2005/8/layout/lProcess2"/>
    <dgm:cxn modelId="{9B758BA3-B1C0-4579-B1ED-2D32DE4457A7}" type="presParOf" srcId="{92922810-BFC3-4421-8A2C-4C9DCA6631D3}" destId="{B04B3101-C6E4-4192-9A97-F1BACD0BEA72}" srcOrd="0" destOrd="0" presId="urn:microsoft.com/office/officeart/2005/8/layout/lProcess2"/>
    <dgm:cxn modelId="{E912667B-F05E-4008-8EC3-93EBB54B9DAD}" type="presParOf" srcId="{92922810-BFC3-4421-8A2C-4C9DCA6631D3}" destId="{F2530661-D2D4-43FA-9C6E-4BCC050796D8}" srcOrd="1" destOrd="0" presId="urn:microsoft.com/office/officeart/2005/8/layout/lProcess2"/>
    <dgm:cxn modelId="{4DE8AAA6-18ED-4420-BA6D-76B0F83587E3}" type="presParOf" srcId="{92922810-BFC3-4421-8A2C-4C9DCA6631D3}" destId="{192C167D-B30C-4E4B-8B98-B50BBD484BEC}" srcOrd="2" destOrd="0" presId="urn:microsoft.com/office/officeart/2005/8/layout/lProcess2"/>
    <dgm:cxn modelId="{1B007385-7EEA-44DA-8DA9-2A11F2823A99}" type="presParOf" srcId="{92922810-BFC3-4421-8A2C-4C9DCA6631D3}" destId="{703DD7CC-36C6-4194-9754-6DBF2B2CAA1D}" srcOrd="3" destOrd="0" presId="urn:microsoft.com/office/officeart/2005/8/layout/lProcess2"/>
    <dgm:cxn modelId="{FC3759EF-858A-4B71-8CF3-40804C0F72AB}" type="presParOf" srcId="{92922810-BFC3-4421-8A2C-4C9DCA6631D3}" destId="{15911EFB-DC88-4171-9F82-9EA62AD75A52}" srcOrd="4" destOrd="0" presId="urn:microsoft.com/office/officeart/2005/8/layout/lProcess2"/>
    <dgm:cxn modelId="{CC58371F-4BA5-4D61-8701-FB883C151E30}" type="presParOf" srcId="{92922810-BFC3-4421-8A2C-4C9DCA6631D3}" destId="{521C9B2B-2522-41E7-8E82-C7C377A13072}" srcOrd="5" destOrd="0" presId="urn:microsoft.com/office/officeart/2005/8/layout/lProcess2"/>
    <dgm:cxn modelId="{96D3DEEB-86E4-4625-B97D-767A6190518B}" type="presParOf" srcId="{92922810-BFC3-4421-8A2C-4C9DCA6631D3}" destId="{1F49D7FD-DE31-469D-BD54-97EE8D1546BA}" srcOrd="6" destOrd="0" presId="urn:microsoft.com/office/officeart/2005/8/layout/lProcess2"/>
    <dgm:cxn modelId="{AF3BB065-D8F0-4298-B60A-D4FC3CA5E2BD}" type="presParOf" srcId="{92922810-BFC3-4421-8A2C-4C9DCA6631D3}" destId="{03F233C1-5CD4-474D-BE39-7CCE6AEF3FC4}" srcOrd="7" destOrd="0" presId="urn:microsoft.com/office/officeart/2005/8/layout/lProcess2"/>
    <dgm:cxn modelId="{3A5938AC-11CF-44E9-AC61-EFF579C8E079}" type="presParOf" srcId="{92922810-BFC3-4421-8A2C-4C9DCA6631D3}" destId="{2B539AE1-71D0-405D-B16E-4C946DEB9DE8}" srcOrd="8" destOrd="0" presId="urn:microsoft.com/office/officeart/2005/8/layout/lProcess2"/>
    <dgm:cxn modelId="{854731C2-3F76-49D3-B8E0-8EA47ECFF670}" type="presParOf" srcId="{92922810-BFC3-4421-8A2C-4C9DCA6631D3}" destId="{B53B122A-C0D1-419C-A55A-798FDC52B081}" srcOrd="9" destOrd="0" presId="urn:microsoft.com/office/officeart/2005/8/layout/lProcess2"/>
    <dgm:cxn modelId="{F336FFD8-F416-4E73-B98A-EE47B4712098}" type="presParOf" srcId="{92922810-BFC3-4421-8A2C-4C9DCA6631D3}" destId="{33EEDEB2-69D2-43B2-9DFF-F290E3E96590}" srcOrd="10" destOrd="0" presId="urn:microsoft.com/office/officeart/2005/8/layout/lProcess2"/>
    <dgm:cxn modelId="{9BFD4B0B-D45F-4A94-BC82-5CE46DA590E8}" type="presParOf" srcId="{92922810-BFC3-4421-8A2C-4C9DCA6631D3}" destId="{DF087FA8-D41E-4226-9D1F-7C16BD22E74D}" srcOrd="11" destOrd="0" presId="urn:microsoft.com/office/officeart/2005/8/layout/lProcess2"/>
    <dgm:cxn modelId="{A3A43BE4-5038-4FC3-B0D2-2FE268147403}" type="presParOf" srcId="{92922810-BFC3-4421-8A2C-4C9DCA6631D3}" destId="{A234267A-4ECD-437E-825C-7EF27E6FFCF2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1D893A-8178-4762-9110-8F806B5217E9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ADFF58FC-8C38-4042-9585-6002BED3BB84}">
      <dgm:prSet phldrT="[Texte]" custT="1"/>
      <dgm:spPr/>
      <dgm:t>
        <a:bodyPr/>
        <a:lstStyle/>
        <a:p>
          <a:r>
            <a:rPr lang="fr-FR" sz="1300" b="1" dirty="0" smtClean="0"/>
            <a:t>Penser et communiquer</a:t>
          </a:r>
          <a:endParaRPr lang="fr-FR" sz="1300" b="1" dirty="0"/>
        </a:p>
      </dgm:t>
    </dgm:pt>
    <dgm:pt modelId="{58E16FD5-1DA2-4CAB-AF98-A0C05759BA0B}" type="parTrans" cxnId="{8CBA252D-2510-4E03-8E4F-7DFDB774400D}">
      <dgm:prSet/>
      <dgm:spPr/>
      <dgm:t>
        <a:bodyPr/>
        <a:lstStyle/>
        <a:p>
          <a:endParaRPr lang="fr-FR"/>
        </a:p>
      </dgm:t>
    </dgm:pt>
    <dgm:pt modelId="{6743D22B-6547-41C3-BF3C-A1F40EBB00C0}" type="sibTrans" cxnId="{8CBA252D-2510-4E03-8E4F-7DFDB774400D}">
      <dgm:prSet/>
      <dgm:spPr/>
      <dgm:t>
        <a:bodyPr/>
        <a:lstStyle/>
        <a:p>
          <a:endParaRPr lang="fr-FR"/>
        </a:p>
      </dgm:t>
    </dgm:pt>
    <dgm:pt modelId="{EB5AC394-7726-41CA-967D-B7FC62EA88D6}">
      <dgm:prSet custT="1"/>
      <dgm:spPr/>
      <dgm:t>
        <a:bodyPr/>
        <a:lstStyle/>
        <a:p>
          <a:r>
            <a:rPr lang="fr-FR" sz="1200" dirty="0" smtClean="0"/>
            <a:t>S’exprimer à l’oral</a:t>
          </a:r>
          <a:endParaRPr lang="fr-FR" sz="1200" dirty="0"/>
        </a:p>
      </dgm:t>
    </dgm:pt>
    <dgm:pt modelId="{1A5DA5BD-0B90-4544-992E-DF3CF3C4AEE2}" type="parTrans" cxnId="{F246207B-6133-4C15-8AF0-FC447EAE9117}">
      <dgm:prSet/>
      <dgm:spPr/>
      <dgm:t>
        <a:bodyPr/>
        <a:lstStyle/>
        <a:p>
          <a:endParaRPr lang="fr-FR"/>
        </a:p>
      </dgm:t>
    </dgm:pt>
    <dgm:pt modelId="{143525E5-B0C4-4C4C-942D-D904FC97E40A}" type="sibTrans" cxnId="{F246207B-6133-4C15-8AF0-FC447EAE9117}">
      <dgm:prSet/>
      <dgm:spPr/>
      <dgm:t>
        <a:bodyPr/>
        <a:lstStyle/>
        <a:p>
          <a:endParaRPr lang="fr-FR"/>
        </a:p>
      </dgm:t>
    </dgm:pt>
    <dgm:pt modelId="{9F80D9DB-BB41-4A01-849D-9549D8831D7A}">
      <dgm:prSet custT="1"/>
      <dgm:spPr/>
      <dgm:t>
        <a:bodyPr/>
        <a:lstStyle/>
        <a:p>
          <a:r>
            <a:rPr lang="fr-FR" sz="1200" dirty="0" smtClean="0"/>
            <a:t>Comprendre</a:t>
          </a:r>
        </a:p>
      </dgm:t>
    </dgm:pt>
    <dgm:pt modelId="{5D0E7EB9-34A9-46B3-945F-AFEF4C18C496}" type="parTrans" cxnId="{5BFE39D1-533A-4796-A15D-565DE5486E3D}">
      <dgm:prSet/>
      <dgm:spPr/>
      <dgm:t>
        <a:bodyPr/>
        <a:lstStyle/>
        <a:p>
          <a:endParaRPr lang="fr-FR"/>
        </a:p>
      </dgm:t>
    </dgm:pt>
    <dgm:pt modelId="{0C6E7D30-15A2-4E76-B891-1A9F5C5E1E81}" type="sibTrans" cxnId="{5BFE39D1-533A-4796-A15D-565DE5486E3D}">
      <dgm:prSet/>
      <dgm:spPr/>
      <dgm:t>
        <a:bodyPr/>
        <a:lstStyle/>
        <a:p>
          <a:endParaRPr lang="fr-FR"/>
        </a:p>
      </dgm:t>
    </dgm:pt>
    <dgm:pt modelId="{444723D1-7373-4138-8FFE-812D3C79E2B3}">
      <dgm:prSet custT="1"/>
      <dgm:spPr/>
      <dgm:t>
        <a:bodyPr/>
        <a:lstStyle/>
        <a:p>
          <a:r>
            <a:rPr lang="fr-FR" sz="1200" dirty="0" smtClean="0"/>
            <a:t>Écrire</a:t>
          </a:r>
        </a:p>
      </dgm:t>
    </dgm:pt>
    <dgm:pt modelId="{4FEAE2DA-742C-4A3E-A323-CB4ECC453CFA}" type="parTrans" cxnId="{1F6D325B-7BC2-4109-AD12-7C62D90DA165}">
      <dgm:prSet/>
      <dgm:spPr/>
      <dgm:t>
        <a:bodyPr/>
        <a:lstStyle/>
        <a:p>
          <a:endParaRPr lang="fr-FR"/>
        </a:p>
      </dgm:t>
    </dgm:pt>
    <dgm:pt modelId="{41826AF9-DF00-4A0A-AF12-929E78357108}" type="sibTrans" cxnId="{1F6D325B-7BC2-4109-AD12-7C62D90DA165}">
      <dgm:prSet/>
      <dgm:spPr/>
      <dgm:t>
        <a:bodyPr/>
        <a:lstStyle/>
        <a:p>
          <a:endParaRPr lang="fr-FR"/>
        </a:p>
      </dgm:t>
    </dgm:pt>
    <dgm:pt modelId="{E304AF18-3240-4597-9330-172CE1CD68E8}">
      <dgm:prSet custT="1"/>
      <dgm:spPr/>
      <dgm:t>
        <a:bodyPr/>
        <a:lstStyle/>
        <a:p>
          <a:r>
            <a:rPr lang="fr-FR" sz="1200" dirty="0" smtClean="0"/>
            <a:t>Exploiter</a:t>
          </a:r>
        </a:p>
      </dgm:t>
    </dgm:pt>
    <dgm:pt modelId="{0610E84B-84EC-431F-9585-2290A3A50144}" type="parTrans" cxnId="{8696F988-976F-4C2E-992F-3EC29309A8F3}">
      <dgm:prSet/>
      <dgm:spPr/>
      <dgm:t>
        <a:bodyPr/>
        <a:lstStyle/>
        <a:p>
          <a:endParaRPr lang="fr-FR"/>
        </a:p>
      </dgm:t>
    </dgm:pt>
    <dgm:pt modelId="{2FE4C18E-65C6-4D35-816F-BFFF9CB5A965}" type="sibTrans" cxnId="{8696F988-976F-4C2E-992F-3EC29309A8F3}">
      <dgm:prSet/>
      <dgm:spPr/>
      <dgm:t>
        <a:bodyPr/>
        <a:lstStyle/>
        <a:p>
          <a:endParaRPr lang="fr-FR"/>
        </a:p>
      </dgm:t>
    </dgm:pt>
    <dgm:pt modelId="{645644E1-C3C5-4C27-B70B-0E6BB9A6E683}">
      <dgm:prSet custT="1"/>
      <dgm:spPr/>
      <dgm:t>
        <a:bodyPr/>
        <a:lstStyle/>
        <a:p>
          <a:r>
            <a:rPr lang="fr-FR" sz="1200" dirty="0" smtClean="0"/>
            <a:t>Réfléchir</a:t>
          </a:r>
        </a:p>
      </dgm:t>
    </dgm:pt>
    <dgm:pt modelId="{597FC61B-55EA-4495-9EE6-D0E0AE86E8A2}" type="parTrans" cxnId="{2D1ABFC6-E907-40CD-895F-DE9752662369}">
      <dgm:prSet/>
      <dgm:spPr/>
      <dgm:t>
        <a:bodyPr/>
        <a:lstStyle/>
        <a:p>
          <a:endParaRPr lang="fr-FR"/>
        </a:p>
      </dgm:t>
    </dgm:pt>
    <dgm:pt modelId="{38416686-21F8-4B12-811D-4D9E3EDEE6C0}" type="sibTrans" cxnId="{2D1ABFC6-E907-40CD-895F-DE9752662369}">
      <dgm:prSet/>
      <dgm:spPr/>
      <dgm:t>
        <a:bodyPr/>
        <a:lstStyle/>
        <a:p>
          <a:endParaRPr lang="fr-FR"/>
        </a:p>
      </dgm:t>
    </dgm:pt>
    <dgm:pt modelId="{3ABE8385-FB68-4AA9-B66E-4B20F5436B6A}">
      <dgm:prSet custT="1"/>
      <dgm:spPr/>
      <dgm:t>
        <a:bodyPr/>
        <a:lstStyle/>
        <a:p>
          <a:r>
            <a:rPr lang="fr-FR" sz="1200" dirty="0" smtClean="0"/>
            <a:t>Pratiquer</a:t>
          </a:r>
        </a:p>
      </dgm:t>
    </dgm:pt>
    <dgm:pt modelId="{3C04E994-02CF-4C9E-ABCA-FC9A46FFC8A1}" type="parTrans" cxnId="{9639D617-14BA-4115-826A-BBE62ABAFDC1}">
      <dgm:prSet/>
      <dgm:spPr/>
      <dgm:t>
        <a:bodyPr/>
        <a:lstStyle/>
        <a:p>
          <a:endParaRPr lang="fr-FR"/>
        </a:p>
      </dgm:t>
    </dgm:pt>
    <dgm:pt modelId="{C83C9849-087F-4178-BF00-50266AE61EA0}" type="sibTrans" cxnId="{9639D617-14BA-4115-826A-BBE62ABAFDC1}">
      <dgm:prSet/>
      <dgm:spPr/>
      <dgm:t>
        <a:bodyPr/>
        <a:lstStyle/>
        <a:p>
          <a:endParaRPr lang="fr-FR"/>
        </a:p>
      </dgm:t>
    </dgm:pt>
    <dgm:pt modelId="{2B768E4B-AB83-4427-86B7-198A65130B6F}">
      <dgm:prSet custT="1"/>
      <dgm:spPr/>
      <dgm:t>
        <a:bodyPr/>
        <a:lstStyle/>
        <a:p>
          <a:r>
            <a:rPr lang="fr-FR" sz="1200" dirty="0" smtClean="0"/>
            <a:t>Prendre du recul</a:t>
          </a:r>
        </a:p>
      </dgm:t>
    </dgm:pt>
    <dgm:pt modelId="{3F2C4523-7970-4590-BCF6-FDA0BDDE2EC8}" type="parTrans" cxnId="{695404AB-BF7E-4539-97D9-36E43BEAB80A}">
      <dgm:prSet/>
      <dgm:spPr/>
      <dgm:t>
        <a:bodyPr/>
        <a:lstStyle/>
        <a:p>
          <a:endParaRPr lang="fr-FR"/>
        </a:p>
      </dgm:t>
    </dgm:pt>
    <dgm:pt modelId="{880A83B3-CC40-4438-870C-CEDFE5F88C70}" type="sibTrans" cxnId="{695404AB-BF7E-4539-97D9-36E43BEAB80A}">
      <dgm:prSet/>
      <dgm:spPr/>
      <dgm:t>
        <a:bodyPr/>
        <a:lstStyle/>
        <a:p>
          <a:endParaRPr lang="fr-FR"/>
        </a:p>
      </dgm:t>
    </dgm:pt>
    <dgm:pt modelId="{5009F93F-C537-4199-AADA-FFF054271D9D}" type="pres">
      <dgm:prSet presAssocID="{0C1D893A-8178-4762-9110-8F806B5217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2FE38A-8EE6-4C39-AE75-75197CD6DCDF}" type="pres">
      <dgm:prSet presAssocID="{ADFF58FC-8C38-4042-9585-6002BED3BB84}" presName="compNode" presStyleCnt="0"/>
      <dgm:spPr/>
    </dgm:pt>
    <dgm:pt modelId="{0D41827B-53C9-4AE6-8F4B-B99018FCA453}" type="pres">
      <dgm:prSet presAssocID="{ADFF58FC-8C38-4042-9585-6002BED3BB84}" presName="aNode" presStyleLbl="bgShp" presStyleIdx="0" presStyleCnt="1" custLinFactNeighborX="3640" custLinFactNeighborY="-1567"/>
      <dgm:spPr/>
      <dgm:t>
        <a:bodyPr/>
        <a:lstStyle/>
        <a:p>
          <a:endParaRPr lang="fr-FR"/>
        </a:p>
      </dgm:t>
    </dgm:pt>
    <dgm:pt modelId="{7246B9BE-F4FF-4BE0-8A70-EE39A02262CF}" type="pres">
      <dgm:prSet presAssocID="{ADFF58FC-8C38-4042-9585-6002BED3BB84}" presName="textNode" presStyleLbl="bgShp" presStyleIdx="0" presStyleCnt="1"/>
      <dgm:spPr/>
      <dgm:t>
        <a:bodyPr/>
        <a:lstStyle/>
        <a:p>
          <a:endParaRPr lang="fr-FR"/>
        </a:p>
      </dgm:t>
    </dgm:pt>
    <dgm:pt modelId="{A4F82883-8470-459D-8D3E-F8547227B61D}" type="pres">
      <dgm:prSet presAssocID="{ADFF58FC-8C38-4042-9585-6002BED3BB84}" presName="compChildNode" presStyleCnt="0"/>
      <dgm:spPr/>
    </dgm:pt>
    <dgm:pt modelId="{42CADC0B-D393-45E3-BA00-94B09F1348F4}" type="pres">
      <dgm:prSet presAssocID="{ADFF58FC-8C38-4042-9585-6002BED3BB84}" presName="theInnerList" presStyleCnt="0"/>
      <dgm:spPr/>
    </dgm:pt>
    <dgm:pt modelId="{AAED28D1-D65C-4854-9EB0-7B7F9B5E21F3}" type="pres">
      <dgm:prSet presAssocID="{EB5AC394-7726-41CA-967D-B7FC62EA88D6}" presName="childNode" presStyleLbl="node1" presStyleIdx="0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CE2B24-9F4A-4C54-9E53-83B19D40FF97}" type="pres">
      <dgm:prSet presAssocID="{EB5AC394-7726-41CA-967D-B7FC62EA88D6}" presName="aSpace2" presStyleCnt="0"/>
      <dgm:spPr/>
    </dgm:pt>
    <dgm:pt modelId="{7EC359A7-144A-4FAE-8B4D-7233447D05B7}" type="pres">
      <dgm:prSet presAssocID="{9F80D9DB-BB41-4A01-849D-9549D8831D7A}" presName="childNode" presStyleLbl="node1" presStyleIdx="1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494E1A-5426-4442-AFC6-E249EE06DE8D}" type="pres">
      <dgm:prSet presAssocID="{9F80D9DB-BB41-4A01-849D-9549D8831D7A}" presName="aSpace2" presStyleCnt="0"/>
      <dgm:spPr/>
    </dgm:pt>
    <dgm:pt modelId="{96178639-94B1-4F50-AC0F-2CFD5716E3EB}" type="pres">
      <dgm:prSet presAssocID="{444723D1-7373-4138-8FFE-812D3C79E2B3}" presName="childNode" presStyleLbl="node1" presStyleIdx="2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C1F14E-CB2C-4316-9E2A-9AF02B30B733}" type="pres">
      <dgm:prSet presAssocID="{444723D1-7373-4138-8FFE-812D3C79E2B3}" presName="aSpace2" presStyleCnt="0"/>
      <dgm:spPr/>
    </dgm:pt>
    <dgm:pt modelId="{E5664F6C-3DE8-49B3-9F8A-FF752E664ADA}" type="pres">
      <dgm:prSet presAssocID="{E304AF18-3240-4597-9330-172CE1CD68E8}" presName="childNode" presStyleLbl="node1" presStyleIdx="3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A09C0C-CFB7-4687-910A-6BDB3C265121}" type="pres">
      <dgm:prSet presAssocID="{E304AF18-3240-4597-9330-172CE1CD68E8}" presName="aSpace2" presStyleCnt="0"/>
      <dgm:spPr/>
    </dgm:pt>
    <dgm:pt modelId="{373CD422-8A0F-4B51-918C-BA1E64AF089D}" type="pres">
      <dgm:prSet presAssocID="{645644E1-C3C5-4C27-B70B-0E6BB9A6E683}" presName="childNode" presStyleLbl="node1" presStyleIdx="4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00C884-3A57-4DE5-86A4-C7EF41308143}" type="pres">
      <dgm:prSet presAssocID="{645644E1-C3C5-4C27-B70B-0E6BB9A6E683}" presName="aSpace2" presStyleCnt="0"/>
      <dgm:spPr/>
    </dgm:pt>
    <dgm:pt modelId="{3DC90AA4-1962-49D2-8228-2FA245D993A7}" type="pres">
      <dgm:prSet presAssocID="{3ABE8385-FB68-4AA9-B66E-4B20F5436B6A}" presName="childNode" presStyleLbl="node1" presStyleIdx="5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13C4C3-6CAF-4564-8B88-952979F34C80}" type="pres">
      <dgm:prSet presAssocID="{3ABE8385-FB68-4AA9-B66E-4B20F5436B6A}" presName="aSpace2" presStyleCnt="0"/>
      <dgm:spPr/>
    </dgm:pt>
    <dgm:pt modelId="{868B5680-7046-40FE-A36E-9F8FA61A6408}" type="pres">
      <dgm:prSet presAssocID="{2B768E4B-AB83-4427-86B7-198A65130B6F}" presName="childNode" presStyleLbl="node1" presStyleIdx="6" presStyleCnt="7" custScaleY="2000000" custLinFactY="-170775" custLinFactNeighborX="1774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39D617-14BA-4115-826A-BBE62ABAFDC1}" srcId="{ADFF58FC-8C38-4042-9585-6002BED3BB84}" destId="{3ABE8385-FB68-4AA9-B66E-4B20F5436B6A}" srcOrd="5" destOrd="0" parTransId="{3C04E994-02CF-4C9E-ABCA-FC9A46FFC8A1}" sibTransId="{C83C9849-087F-4178-BF00-50266AE61EA0}"/>
    <dgm:cxn modelId="{F7AE4F9B-C862-43DF-A76C-03077B00A773}" type="presOf" srcId="{ADFF58FC-8C38-4042-9585-6002BED3BB84}" destId="{7246B9BE-F4FF-4BE0-8A70-EE39A02262CF}" srcOrd="1" destOrd="0" presId="urn:microsoft.com/office/officeart/2005/8/layout/lProcess2"/>
    <dgm:cxn modelId="{704B0A23-E4CE-40C6-A846-C04B57AE45C8}" type="presOf" srcId="{E304AF18-3240-4597-9330-172CE1CD68E8}" destId="{E5664F6C-3DE8-49B3-9F8A-FF752E664ADA}" srcOrd="0" destOrd="0" presId="urn:microsoft.com/office/officeart/2005/8/layout/lProcess2"/>
    <dgm:cxn modelId="{2D1ABFC6-E907-40CD-895F-DE9752662369}" srcId="{ADFF58FC-8C38-4042-9585-6002BED3BB84}" destId="{645644E1-C3C5-4C27-B70B-0E6BB9A6E683}" srcOrd="4" destOrd="0" parTransId="{597FC61B-55EA-4495-9EE6-D0E0AE86E8A2}" sibTransId="{38416686-21F8-4B12-811D-4D9E3EDEE6C0}"/>
    <dgm:cxn modelId="{8CBA252D-2510-4E03-8E4F-7DFDB774400D}" srcId="{0C1D893A-8178-4762-9110-8F806B5217E9}" destId="{ADFF58FC-8C38-4042-9585-6002BED3BB84}" srcOrd="0" destOrd="0" parTransId="{58E16FD5-1DA2-4CAB-AF98-A0C05759BA0B}" sibTransId="{6743D22B-6547-41C3-BF3C-A1F40EBB00C0}"/>
    <dgm:cxn modelId="{F246207B-6133-4C15-8AF0-FC447EAE9117}" srcId="{ADFF58FC-8C38-4042-9585-6002BED3BB84}" destId="{EB5AC394-7726-41CA-967D-B7FC62EA88D6}" srcOrd="0" destOrd="0" parTransId="{1A5DA5BD-0B90-4544-992E-DF3CF3C4AEE2}" sibTransId="{143525E5-B0C4-4C4C-942D-D904FC97E40A}"/>
    <dgm:cxn modelId="{23065AC8-5C63-407B-9516-CB45C711C077}" type="presOf" srcId="{444723D1-7373-4138-8FFE-812D3C79E2B3}" destId="{96178639-94B1-4F50-AC0F-2CFD5716E3EB}" srcOrd="0" destOrd="0" presId="urn:microsoft.com/office/officeart/2005/8/layout/lProcess2"/>
    <dgm:cxn modelId="{21D2CDDB-5482-4334-91DA-329416097CD2}" type="presOf" srcId="{645644E1-C3C5-4C27-B70B-0E6BB9A6E683}" destId="{373CD422-8A0F-4B51-918C-BA1E64AF089D}" srcOrd="0" destOrd="0" presId="urn:microsoft.com/office/officeart/2005/8/layout/lProcess2"/>
    <dgm:cxn modelId="{8696F988-976F-4C2E-992F-3EC29309A8F3}" srcId="{ADFF58FC-8C38-4042-9585-6002BED3BB84}" destId="{E304AF18-3240-4597-9330-172CE1CD68E8}" srcOrd="3" destOrd="0" parTransId="{0610E84B-84EC-431F-9585-2290A3A50144}" sibTransId="{2FE4C18E-65C6-4D35-816F-BFFF9CB5A965}"/>
    <dgm:cxn modelId="{1F6D325B-7BC2-4109-AD12-7C62D90DA165}" srcId="{ADFF58FC-8C38-4042-9585-6002BED3BB84}" destId="{444723D1-7373-4138-8FFE-812D3C79E2B3}" srcOrd="2" destOrd="0" parTransId="{4FEAE2DA-742C-4A3E-A323-CB4ECC453CFA}" sibTransId="{41826AF9-DF00-4A0A-AF12-929E78357108}"/>
    <dgm:cxn modelId="{EA09C706-2BBD-4C6A-B43F-C3456B03D8FA}" type="presOf" srcId="{EB5AC394-7726-41CA-967D-B7FC62EA88D6}" destId="{AAED28D1-D65C-4854-9EB0-7B7F9B5E21F3}" srcOrd="0" destOrd="0" presId="urn:microsoft.com/office/officeart/2005/8/layout/lProcess2"/>
    <dgm:cxn modelId="{D1301A4A-B07C-49DE-8083-BB98C0F59DEA}" type="presOf" srcId="{2B768E4B-AB83-4427-86B7-198A65130B6F}" destId="{868B5680-7046-40FE-A36E-9F8FA61A6408}" srcOrd="0" destOrd="0" presId="urn:microsoft.com/office/officeart/2005/8/layout/lProcess2"/>
    <dgm:cxn modelId="{F2DC9051-30AC-4099-B156-2B126D48A6CE}" type="presOf" srcId="{ADFF58FC-8C38-4042-9585-6002BED3BB84}" destId="{0D41827B-53C9-4AE6-8F4B-B99018FCA453}" srcOrd="0" destOrd="0" presId="urn:microsoft.com/office/officeart/2005/8/layout/lProcess2"/>
    <dgm:cxn modelId="{695404AB-BF7E-4539-97D9-36E43BEAB80A}" srcId="{ADFF58FC-8C38-4042-9585-6002BED3BB84}" destId="{2B768E4B-AB83-4427-86B7-198A65130B6F}" srcOrd="6" destOrd="0" parTransId="{3F2C4523-7970-4590-BCF6-FDA0BDDE2EC8}" sibTransId="{880A83B3-CC40-4438-870C-CEDFE5F88C70}"/>
    <dgm:cxn modelId="{0BB11076-2A53-47E4-A8D8-F90D32E589D1}" type="presOf" srcId="{0C1D893A-8178-4762-9110-8F806B5217E9}" destId="{5009F93F-C537-4199-AADA-FFF054271D9D}" srcOrd="0" destOrd="0" presId="urn:microsoft.com/office/officeart/2005/8/layout/lProcess2"/>
    <dgm:cxn modelId="{7D099911-5B08-41BE-ADA5-A147603BF8E9}" type="presOf" srcId="{9F80D9DB-BB41-4A01-849D-9549D8831D7A}" destId="{7EC359A7-144A-4FAE-8B4D-7233447D05B7}" srcOrd="0" destOrd="0" presId="urn:microsoft.com/office/officeart/2005/8/layout/lProcess2"/>
    <dgm:cxn modelId="{5BFE39D1-533A-4796-A15D-565DE5486E3D}" srcId="{ADFF58FC-8C38-4042-9585-6002BED3BB84}" destId="{9F80D9DB-BB41-4A01-849D-9549D8831D7A}" srcOrd="1" destOrd="0" parTransId="{5D0E7EB9-34A9-46B3-945F-AFEF4C18C496}" sibTransId="{0C6E7D30-15A2-4E76-B891-1A9F5C5E1E81}"/>
    <dgm:cxn modelId="{68C99F72-3C40-4060-871D-572357DE8E95}" type="presOf" srcId="{3ABE8385-FB68-4AA9-B66E-4B20F5436B6A}" destId="{3DC90AA4-1962-49D2-8228-2FA245D993A7}" srcOrd="0" destOrd="0" presId="urn:microsoft.com/office/officeart/2005/8/layout/lProcess2"/>
    <dgm:cxn modelId="{A5622275-00E8-4D36-8BD0-F5E30BD9AD7D}" type="presParOf" srcId="{5009F93F-C537-4199-AADA-FFF054271D9D}" destId="{D52FE38A-8EE6-4C39-AE75-75197CD6DCDF}" srcOrd="0" destOrd="0" presId="urn:microsoft.com/office/officeart/2005/8/layout/lProcess2"/>
    <dgm:cxn modelId="{1E519478-782E-4F99-9859-08D8668BB943}" type="presParOf" srcId="{D52FE38A-8EE6-4C39-AE75-75197CD6DCDF}" destId="{0D41827B-53C9-4AE6-8F4B-B99018FCA453}" srcOrd="0" destOrd="0" presId="urn:microsoft.com/office/officeart/2005/8/layout/lProcess2"/>
    <dgm:cxn modelId="{B69C05FA-58AC-4D98-AF9C-119C67D77F6D}" type="presParOf" srcId="{D52FE38A-8EE6-4C39-AE75-75197CD6DCDF}" destId="{7246B9BE-F4FF-4BE0-8A70-EE39A02262CF}" srcOrd="1" destOrd="0" presId="urn:microsoft.com/office/officeart/2005/8/layout/lProcess2"/>
    <dgm:cxn modelId="{47188EE3-2749-4E2D-8B10-ACEE6DC3FBE9}" type="presParOf" srcId="{D52FE38A-8EE6-4C39-AE75-75197CD6DCDF}" destId="{A4F82883-8470-459D-8D3E-F8547227B61D}" srcOrd="2" destOrd="0" presId="urn:microsoft.com/office/officeart/2005/8/layout/lProcess2"/>
    <dgm:cxn modelId="{9342D5CC-DDC9-4DC7-8D5E-ABFC9FC0D594}" type="presParOf" srcId="{A4F82883-8470-459D-8D3E-F8547227B61D}" destId="{42CADC0B-D393-45E3-BA00-94B09F1348F4}" srcOrd="0" destOrd="0" presId="urn:microsoft.com/office/officeart/2005/8/layout/lProcess2"/>
    <dgm:cxn modelId="{65A93F6E-C156-4F52-9363-0C11933C2237}" type="presParOf" srcId="{42CADC0B-D393-45E3-BA00-94B09F1348F4}" destId="{AAED28D1-D65C-4854-9EB0-7B7F9B5E21F3}" srcOrd="0" destOrd="0" presId="urn:microsoft.com/office/officeart/2005/8/layout/lProcess2"/>
    <dgm:cxn modelId="{71161575-917A-4D26-9369-F47B28F46EB6}" type="presParOf" srcId="{42CADC0B-D393-45E3-BA00-94B09F1348F4}" destId="{80CE2B24-9F4A-4C54-9E53-83B19D40FF97}" srcOrd="1" destOrd="0" presId="urn:microsoft.com/office/officeart/2005/8/layout/lProcess2"/>
    <dgm:cxn modelId="{EA8CE96F-0DE2-4F60-B7F6-2D7AB33E8BA0}" type="presParOf" srcId="{42CADC0B-D393-45E3-BA00-94B09F1348F4}" destId="{7EC359A7-144A-4FAE-8B4D-7233447D05B7}" srcOrd="2" destOrd="0" presId="urn:microsoft.com/office/officeart/2005/8/layout/lProcess2"/>
    <dgm:cxn modelId="{7FEC9D45-EB4A-4E98-847C-775AEC467881}" type="presParOf" srcId="{42CADC0B-D393-45E3-BA00-94B09F1348F4}" destId="{46494E1A-5426-4442-AFC6-E249EE06DE8D}" srcOrd="3" destOrd="0" presId="urn:microsoft.com/office/officeart/2005/8/layout/lProcess2"/>
    <dgm:cxn modelId="{967DC586-B6E4-4831-B91A-B95B6B368E03}" type="presParOf" srcId="{42CADC0B-D393-45E3-BA00-94B09F1348F4}" destId="{96178639-94B1-4F50-AC0F-2CFD5716E3EB}" srcOrd="4" destOrd="0" presId="urn:microsoft.com/office/officeart/2005/8/layout/lProcess2"/>
    <dgm:cxn modelId="{1B1EAAB4-7C5E-4553-8170-B7E5CD8327D9}" type="presParOf" srcId="{42CADC0B-D393-45E3-BA00-94B09F1348F4}" destId="{16C1F14E-CB2C-4316-9E2A-9AF02B30B733}" srcOrd="5" destOrd="0" presId="urn:microsoft.com/office/officeart/2005/8/layout/lProcess2"/>
    <dgm:cxn modelId="{07C2E2E0-FA34-4CD5-BD09-5189200A68E9}" type="presParOf" srcId="{42CADC0B-D393-45E3-BA00-94B09F1348F4}" destId="{E5664F6C-3DE8-49B3-9F8A-FF752E664ADA}" srcOrd="6" destOrd="0" presId="urn:microsoft.com/office/officeart/2005/8/layout/lProcess2"/>
    <dgm:cxn modelId="{6FC9AC67-A6F8-4F10-881A-DB7058276DCD}" type="presParOf" srcId="{42CADC0B-D393-45E3-BA00-94B09F1348F4}" destId="{AEA09C0C-CFB7-4687-910A-6BDB3C265121}" srcOrd="7" destOrd="0" presId="urn:microsoft.com/office/officeart/2005/8/layout/lProcess2"/>
    <dgm:cxn modelId="{8737377B-854A-4A39-9ADC-F260C4FFABF2}" type="presParOf" srcId="{42CADC0B-D393-45E3-BA00-94B09F1348F4}" destId="{373CD422-8A0F-4B51-918C-BA1E64AF089D}" srcOrd="8" destOrd="0" presId="urn:microsoft.com/office/officeart/2005/8/layout/lProcess2"/>
    <dgm:cxn modelId="{1CEF0892-87F2-4534-B822-FE996BA0CDFE}" type="presParOf" srcId="{42CADC0B-D393-45E3-BA00-94B09F1348F4}" destId="{5C00C884-3A57-4DE5-86A4-C7EF41308143}" srcOrd="9" destOrd="0" presId="urn:microsoft.com/office/officeart/2005/8/layout/lProcess2"/>
    <dgm:cxn modelId="{AC2C9AAA-6BD8-40ED-9BA7-013EA0C644AF}" type="presParOf" srcId="{42CADC0B-D393-45E3-BA00-94B09F1348F4}" destId="{3DC90AA4-1962-49D2-8228-2FA245D993A7}" srcOrd="10" destOrd="0" presId="urn:microsoft.com/office/officeart/2005/8/layout/lProcess2"/>
    <dgm:cxn modelId="{15F862C5-76FB-43FB-88FE-03B9DB82204C}" type="presParOf" srcId="{42CADC0B-D393-45E3-BA00-94B09F1348F4}" destId="{8013C4C3-6CAF-4564-8B88-952979F34C80}" srcOrd="11" destOrd="0" presId="urn:microsoft.com/office/officeart/2005/8/layout/lProcess2"/>
    <dgm:cxn modelId="{BFC1CA05-F407-4202-90BD-32FCFCE4C887}" type="presParOf" srcId="{42CADC0B-D393-45E3-BA00-94B09F1348F4}" destId="{868B5680-7046-40FE-A36E-9F8FA61A6408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1D893A-8178-4762-9110-8F806B5217E9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ADFF58FC-8C38-4042-9585-6002BED3BB84}">
      <dgm:prSet phldrT="[Texte]" custT="1"/>
      <dgm:spPr/>
      <dgm:t>
        <a:bodyPr/>
        <a:lstStyle/>
        <a:p>
          <a:r>
            <a:rPr lang="fr-FR" sz="1300" b="1" dirty="0" smtClean="0"/>
            <a:t>Développer les méthodes et outils pour apprendre</a:t>
          </a:r>
          <a:endParaRPr lang="fr-FR" sz="1300" b="1" dirty="0"/>
        </a:p>
      </dgm:t>
    </dgm:pt>
    <dgm:pt modelId="{58E16FD5-1DA2-4CAB-AF98-A0C05759BA0B}" type="parTrans" cxnId="{8CBA252D-2510-4E03-8E4F-7DFDB774400D}">
      <dgm:prSet/>
      <dgm:spPr/>
      <dgm:t>
        <a:bodyPr/>
        <a:lstStyle/>
        <a:p>
          <a:endParaRPr lang="fr-FR"/>
        </a:p>
      </dgm:t>
    </dgm:pt>
    <dgm:pt modelId="{6743D22B-6547-41C3-BF3C-A1F40EBB00C0}" type="sibTrans" cxnId="{8CBA252D-2510-4E03-8E4F-7DFDB774400D}">
      <dgm:prSet/>
      <dgm:spPr/>
      <dgm:t>
        <a:bodyPr/>
        <a:lstStyle/>
        <a:p>
          <a:endParaRPr lang="fr-FR"/>
        </a:p>
      </dgm:t>
    </dgm:pt>
    <dgm:pt modelId="{7519A702-CB2A-47DF-AF41-78E8E6D9777A}">
      <dgm:prSet custT="1"/>
      <dgm:spPr/>
      <dgm:t>
        <a:bodyPr/>
        <a:lstStyle/>
        <a:p>
          <a:r>
            <a:rPr lang="fr-FR" sz="1200" dirty="0" smtClean="0"/>
            <a:t>Outils</a:t>
          </a:r>
          <a:endParaRPr lang="fr-FR" sz="1300" dirty="0" smtClean="0"/>
        </a:p>
      </dgm:t>
    </dgm:pt>
    <dgm:pt modelId="{CB7602AF-11CD-4123-B232-1F788AFF1666}" type="parTrans" cxnId="{1F3BC18F-834B-4317-A547-036C08B73089}">
      <dgm:prSet/>
      <dgm:spPr/>
      <dgm:t>
        <a:bodyPr/>
        <a:lstStyle/>
        <a:p>
          <a:endParaRPr lang="fr-FR"/>
        </a:p>
      </dgm:t>
    </dgm:pt>
    <dgm:pt modelId="{D85B8E1D-7CD8-4FC7-9FDC-44A82C436464}" type="sibTrans" cxnId="{1F3BC18F-834B-4317-A547-036C08B73089}">
      <dgm:prSet/>
      <dgm:spPr/>
      <dgm:t>
        <a:bodyPr/>
        <a:lstStyle/>
        <a:p>
          <a:endParaRPr lang="fr-FR"/>
        </a:p>
      </dgm:t>
    </dgm:pt>
    <dgm:pt modelId="{0C73B510-D4A5-4661-97C3-26A143DE34B4}">
      <dgm:prSet custT="1"/>
      <dgm:spPr/>
      <dgm:t>
        <a:bodyPr/>
        <a:lstStyle/>
        <a:p>
          <a:r>
            <a:rPr lang="fr-FR" sz="1200" dirty="0" smtClean="0"/>
            <a:t>Stratégie</a:t>
          </a:r>
        </a:p>
      </dgm:t>
    </dgm:pt>
    <dgm:pt modelId="{F940CFDE-C1C1-45E3-BB69-B47E0ADFCCF1}" type="parTrans" cxnId="{3AB2A61B-CAC1-474C-9F35-22FCB6336D0B}">
      <dgm:prSet/>
      <dgm:spPr/>
      <dgm:t>
        <a:bodyPr/>
        <a:lstStyle/>
        <a:p>
          <a:endParaRPr lang="fr-FR"/>
        </a:p>
      </dgm:t>
    </dgm:pt>
    <dgm:pt modelId="{5F844F0F-8B54-4EEA-83C5-26A80E93CC59}" type="sibTrans" cxnId="{3AB2A61B-CAC1-474C-9F35-22FCB6336D0B}">
      <dgm:prSet/>
      <dgm:spPr/>
      <dgm:t>
        <a:bodyPr/>
        <a:lstStyle/>
        <a:p>
          <a:endParaRPr lang="fr-FR"/>
        </a:p>
      </dgm:t>
    </dgm:pt>
    <dgm:pt modelId="{8DADA51A-B94F-410C-99A3-4BDD51B9D4CD}">
      <dgm:prSet custT="1"/>
      <dgm:spPr/>
      <dgm:t>
        <a:bodyPr/>
        <a:lstStyle/>
        <a:p>
          <a:r>
            <a:rPr lang="fr-FR" sz="1200" dirty="0" smtClean="0"/>
            <a:t>Comprendre</a:t>
          </a:r>
        </a:p>
      </dgm:t>
    </dgm:pt>
    <dgm:pt modelId="{940E670B-7D55-4B22-9E1C-F24DF41008EB}" type="parTrans" cxnId="{83F9E944-DD7A-4EFB-B958-81C91B45F403}">
      <dgm:prSet/>
      <dgm:spPr/>
      <dgm:t>
        <a:bodyPr/>
        <a:lstStyle/>
        <a:p>
          <a:endParaRPr lang="fr-FR"/>
        </a:p>
      </dgm:t>
    </dgm:pt>
    <dgm:pt modelId="{C0D47340-31B5-463D-A19D-B5B075C586A1}" type="sibTrans" cxnId="{83F9E944-DD7A-4EFB-B958-81C91B45F403}">
      <dgm:prSet/>
      <dgm:spPr/>
      <dgm:t>
        <a:bodyPr/>
        <a:lstStyle/>
        <a:p>
          <a:endParaRPr lang="fr-FR"/>
        </a:p>
      </dgm:t>
    </dgm:pt>
    <dgm:pt modelId="{F3C81430-0AB5-43FD-9DD9-9D21EA0CDAE4}">
      <dgm:prSet custT="1"/>
      <dgm:spPr/>
      <dgm:t>
        <a:bodyPr/>
        <a:lstStyle/>
        <a:p>
          <a:r>
            <a:rPr lang="fr-FR" sz="1200" dirty="0" smtClean="0"/>
            <a:t>Apprendre</a:t>
          </a:r>
        </a:p>
      </dgm:t>
    </dgm:pt>
    <dgm:pt modelId="{BC2A1FBE-8968-4DCE-829B-12E040EB0194}" type="parTrans" cxnId="{45A89A21-494B-4B01-9808-BC5895BD1BAB}">
      <dgm:prSet/>
      <dgm:spPr/>
      <dgm:t>
        <a:bodyPr/>
        <a:lstStyle/>
        <a:p>
          <a:endParaRPr lang="fr-FR"/>
        </a:p>
      </dgm:t>
    </dgm:pt>
    <dgm:pt modelId="{CEE01AFE-7A7C-479D-8B6B-E850D7481CBF}" type="sibTrans" cxnId="{45A89A21-494B-4B01-9808-BC5895BD1BAB}">
      <dgm:prSet/>
      <dgm:spPr/>
      <dgm:t>
        <a:bodyPr/>
        <a:lstStyle/>
        <a:p>
          <a:endParaRPr lang="fr-FR"/>
        </a:p>
      </dgm:t>
    </dgm:pt>
    <dgm:pt modelId="{4F97E917-CBB5-4643-B89F-E05F061F9943}">
      <dgm:prSet custT="1"/>
      <dgm:spPr/>
      <dgm:t>
        <a:bodyPr/>
        <a:lstStyle/>
        <a:p>
          <a:r>
            <a:rPr lang="fr-FR" sz="1200" dirty="0" smtClean="0"/>
            <a:t>Coopérer</a:t>
          </a:r>
        </a:p>
      </dgm:t>
    </dgm:pt>
    <dgm:pt modelId="{C43E4228-36DD-4355-9A50-48F14D9DC43C}" type="parTrans" cxnId="{7DACEA27-8544-4CEF-A4EF-00719FF542CE}">
      <dgm:prSet/>
      <dgm:spPr/>
      <dgm:t>
        <a:bodyPr/>
        <a:lstStyle/>
        <a:p>
          <a:endParaRPr lang="fr-FR"/>
        </a:p>
      </dgm:t>
    </dgm:pt>
    <dgm:pt modelId="{CD7D2FAE-7A80-4E97-B840-84B774FC8F38}" type="sibTrans" cxnId="{7DACEA27-8544-4CEF-A4EF-00719FF542CE}">
      <dgm:prSet/>
      <dgm:spPr/>
      <dgm:t>
        <a:bodyPr/>
        <a:lstStyle/>
        <a:p>
          <a:endParaRPr lang="fr-FR"/>
        </a:p>
      </dgm:t>
    </dgm:pt>
    <dgm:pt modelId="{0D37CD25-9706-4D01-A125-5D822807EFF7}">
      <dgm:prSet custT="1"/>
      <dgm:spPr/>
      <dgm:t>
        <a:bodyPr/>
        <a:lstStyle/>
        <a:p>
          <a:r>
            <a:rPr lang="fr-FR" sz="1200" dirty="0" smtClean="0"/>
            <a:t>Projets</a:t>
          </a:r>
        </a:p>
      </dgm:t>
    </dgm:pt>
    <dgm:pt modelId="{63621A58-E450-4A32-B775-BBC2E3655EEE}" type="parTrans" cxnId="{4BD8565E-01D8-42B6-B258-924BDDCF966A}">
      <dgm:prSet/>
      <dgm:spPr/>
      <dgm:t>
        <a:bodyPr/>
        <a:lstStyle/>
        <a:p>
          <a:endParaRPr lang="fr-FR"/>
        </a:p>
      </dgm:t>
    </dgm:pt>
    <dgm:pt modelId="{AE4EBAD8-3DE2-4CC9-8C8F-5715C0873281}" type="sibTrans" cxnId="{4BD8565E-01D8-42B6-B258-924BDDCF966A}">
      <dgm:prSet/>
      <dgm:spPr/>
      <dgm:t>
        <a:bodyPr/>
        <a:lstStyle/>
        <a:p>
          <a:endParaRPr lang="fr-FR"/>
        </a:p>
      </dgm:t>
    </dgm:pt>
    <dgm:pt modelId="{10D78671-40DE-46C5-8CD1-6EE0644F7755}">
      <dgm:prSet custT="1"/>
      <dgm:spPr/>
      <dgm:t>
        <a:bodyPr/>
        <a:lstStyle/>
        <a:p>
          <a:r>
            <a:rPr lang="fr-FR" sz="1200" dirty="0" smtClean="0"/>
            <a:t>Rechercher</a:t>
          </a:r>
        </a:p>
      </dgm:t>
    </dgm:pt>
    <dgm:pt modelId="{DB6C145F-C6BC-46BF-B023-40DD6A6FBA20}" type="parTrans" cxnId="{E63B33AE-8FF3-4222-9C02-1514AB027BED}">
      <dgm:prSet/>
      <dgm:spPr/>
      <dgm:t>
        <a:bodyPr/>
        <a:lstStyle/>
        <a:p>
          <a:endParaRPr lang="fr-FR"/>
        </a:p>
      </dgm:t>
    </dgm:pt>
    <dgm:pt modelId="{F2425CD4-CF3A-4935-BB7E-DBCA6822F443}" type="sibTrans" cxnId="{E63B33AE-8FF3-4222-9C02-1514AB027BED}">
      <dgm:prSet/>
      <dgm:spPr/>
      <dgm:t>
        <a:bodyPr/>
        <a:lstStyle/>
        <a:p>
          <a:endParaRPr lang="fr-FR"/>
        </a:p>
      </dgm:t>
    </dgm:pt>
    <dgm:pt modelId="{B67AF31B-865D-433B-959E-9C0CA8DF63CD}">
      <dgm:prSet custT="1"/>
      <dgm:spPr/>
      <dgm:t>
        <a:bodyPr/>
        <a:lstStyle/>
        <a:p>
          <a:r>
            <a:rPr lang="fr-FR" sz="1200" dirty="0" smtClean="0"/>
            <a:t>Mobiliser</a:t>
          </a:r>
        </a:p>
      </dgm:t>
    </dgm:pt>
    <dgm:pt modelId="{F15558AC-14BF-481B-A53C-12E9020D14C8}" type="parTrans" cxnId="{53FE23E5-134C-4127-B60D-E8371E8B14DF}">
      <dgm:prSet/>
      <dgm:spPr/>
      <dgm:t>
        <a:bodyPr/>
        <a:lstStyle/>
        <a:p>
          <a:endParaRPr lang="fr-FR"/>
        </a:p>
      </dgm:t>
    </dgm:pt>
    <dgm:pt modelId="{D8869963-6234-4F16-82BF-3703BC49CB9C}" type="sibTrans" cxnId="{53FE23E5-134C-4127-B60D-E8371E8B14DF}">
      <dgm:prSet/>
      <dgm:spPr/>
      <dgm:t>
        <a:bodyPr/>
        <a:lstStyle/>
        <a:p>
          <a:endParaRPr lang="fr-FR"/>
        </a:p>
      </dgm:t>
    </dgm:pt>
    <dgm:pt modelId="{B97F6186-AB25-41A1-9076-4BE7E4D0C820}">
      <dgm:prSet custT="1"/>
      <dgm:spPr/>
      <dgm:t>
        <a:bodyPr/>
        <a:lstStyle/>
        <a:p>
          <a:r>
            <a:rPr lang="fr-FR" sz="1200" dirty="0" smtClean="0"/>
            <a:t>Communiquer</a:t>
          </a:r>
        </a:p>
      </dgm:t>
    </dgm:pt>
    <dgm:pt modelId="{EFA15708-A3CF-4A96-87BD-A5405D23B29D}" type="parTrans" cxnId="{482FA705-E0CD-4F58-9E8D-DB3D6C466D70}">
      <dgm:prSet/>
      <dgm:spPr/>
      <dgm:t>
        <a:bodyPr/>
        <a:lstStyle/>
        <a:p>
          <a:endParaRPr lang="fr-FR"/>
        </a:p>
      </dgm:t>
    </dgm:pt>
    <dgm:pt modelId="{A8E5C306-3A3B-4486-8B69-ED971986B024}" type="sibTrans" cxnId="{482FA705-E0CD-4F58-9E8D-DB3D6C466D70}">
      <dgm:prSet/>
      <dgm:spPr/>
      <dgm:t>
        <a:bodyPr/>
        <a:lstStyle/>
        <a:p>
          <a:endParaRPr lang="fr-FR"/>
        </a:p>
      </dgm:t>
    </dgm:pt>
    <dgm:pt modelId="{5009F93F-C537-4199-AADA-FFF054271D9D}" type="pres">
      <dgm:prSet presAssocID="{0C1D893A-8178-4762-9110-8F806B5217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2FE38A-8EE6-4C39-AE75-75197CD6DCDF}" type="pres">
      <dgm:prSet presAssocID="{ADFF58FC-8C38-4042-9585-6002BED3BB84}" presName="compNode" presStyleCnt="0"/>
      <dgm:spPr/>
    </dgm:pt>
    <dgm:pt modelId="{0D41827B-53C9-4AE6-8F4B-B99018FCA453}" type="pres">
      <dgm:prSet presAssocID="{ADFF58FC-8C38-4042-9585-6002BED3BB84}" presName="aNode" presStyleLbl="bgShp" presStyleIdx="0" presStyleCnt="1" custLinFactY="42987" custLinFactNeighborX="-65881" custLinFactNeighborY="100000"/>
      <dgm:spPr/>
      <dgm:t>
        <a:bodyPr/>
        <a:lstStyle/>
        <a:p>
          <a:endParaRPr lang="fr-FR"/>
        </a:p>
      </dgm:t>
    </dgm:pt>
    <dgm:pt modelId="{7246B9BE-F4FF-4BE0-8A70-EE39A02262CF}" type="pres">
      <dgm:prSet presAssocID="{ADFF58FC-8C38-4042-9585-6002BED3BB84}" presName="textNode" presStyleLbl="bgShp" presStyleIdx="0" presStyleCnt="1"/>
      <dgm:spPr/>
      <dgm:t>
        <a:bodyPr/>
        <a:lstStyle/>
        <a:p>
          <a:endParaRPr lang="fr-FR"/>
        </a:p>
      </dgm:t>
    </dgm:pt>
    <dgm:pt modelId="{A4F82883-8470-459D-8D3E-F8547227B61D}" type="pres">
      <dgm:prSet presAssocID="{ADFF58FC-8C38-4042-9585-6002BED3BB84}" presName="compChildNode" presStyleCnt="0"/>
      <dgm:spPr/>
    </dgm:pt>
    <dgm:pt modelId="{42CADC0B-D393-45E3-BA00-94B09F1348F4}" type="pres">
      <dgm:prSet presAssocID="{ADFF58FC-8C38-4042-9585-6002BED3BB84}" presName="theInnerList" presStyleCnt="0"/>
      <dgm:spPr/>
    </dgm:pt>
    <dgm:pt modelId="{34334958-E85C-479C-83F6-F8934EB7F99C}" type="pres">
      <dgm:prSet presAssocID="{7519A702-CB2A-47DF-AF41-78E8E6D9777A}" presName="childNode" presStyleLbl="node1" presStyleIdx="0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8E6F6C-8E2D-4E32-BE51-0E4ACE27C804}" type="pres">
      <dgm:prSet presAssocID="{7519A702-CB2A-47DF-AF41-78E8E6D9777A}" presName="aSpace2" presStyleCnt="0"/>
      <dgm:spPr/>
    </dgm:pt>
    <dgm:pt modelId="{A7A09400-FB75-4692-9BB4-1514672CA795}" type="pres">
      <dgm:prSet presAssocID="{0C73B510-D4A5-4661-97C3-26A143DE34B4}" presName="childNode" presStyleLbl="node1" presStyleIdx="1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F20C6F-B5F8-45AB-AC36-53F6FF77A751}" type="pres">
      <dgm:prSet presAssocID="{0C73B510-D4A5-4661-97C3-26A143DE34B4}" presName="aSpace2" presStyleCnt="0"/>
      <dgm:spPr/>
    </dgm:pt>
    <dgm:pt modelId="{4DE3BE3D-C61C-42E7-9FAE-C99117EF8351}" type="pres">
      <dgm:prSet presAssocID="{8DADA51A-B94F-410C-99A3-4BDD51B9D4CD}" presName="childNode" presStyleLbl="node1" presStyleIdx="2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6CEEF2-9752-4E9F-8CB5-2812D32C181B}" type="pres">
      <dgm:prSet presAssocID="{8DADA51A-B94F-410C-99A3-4BDD51B9D4CD}" presName="aSpace2" presStyleCnt="0"/>
      <dgm:spPr/>
    </dgm:pt>
    <dgm:pt modelId="{9D80DA3B-3F4C-469E-B438-AF87164B5913}" type="pres">
      <dgm:prSet presAssocID="{F3C81430-0AB5-43FD-9DD9-9D21EA0CDAE4}" presName="childNode" presStyleLbl="node1" presStyleIdx="3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1FC958-6F85-45F6-A94A-8E4BEDAFD437}" type="pres">
      <dgm:prSet presAssocID="{F3C81430-0AB5-43FD-9DD9-9D21EA0CDAE4}" presName="aSpace2" presStyleCnt="0"/>
      <dgm:spPr/>
    </dgm:pt>
    <dgm:pt modelId="{627C0E76-2576-496D-8F70-B6C0868476F1}" type="pres">
      <dgm:prSet presAssocID="{4F97E917-CBB5-4643-B89F-E05F061F9943}" presName="childNode" presStyleLbl="node1" presStyleIdx="4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3EDA3-32C9-4D33-8EF1-E6FA5B88CDEE}" type="pres">
      <dgm:prSet presAssocID="{4F97E917-CBB5-4643-B89F-E05F061F9943}" presName="aSpace2" presStyleCnt="0"/>
      <dgm:spPr/>
    </dgm:pt>
    <dgm:pt modelId="{88155C16-84B6-4372-8F75-F3640E46A9F3}" type="pres">
      <dgm:prSet presAssocID="{0D37CD25-9706-4D01-A125-5D822807EFF7}" presName="childNode" presStyleLbl="node1" presStyleIdx="5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3BCD07-FAC4-44F1-9685-38B49DD715A3}" type="pres">
      <dgm:prSet presAssocID="{0D37CD25-9706-4D01-A125-5D822807EFF7}" presName="aSpace2" presStyleCnt="0"/>
      <dgm:spPr/>
    </dgm:pt>
    <dgm:pt modelId="{9D13AEAC-2EBA-4CAD-93B8-5832B17ADC36}" type="pres">
      <dgm:prSet presAssocID="{10D78671-40DE-46C5-8CD1-6EE0644F7755}" presName="childNode" presStyleLbl="node1" presStyleIdx="6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CE53C1-AD4B-41BF-BED5-61A87454A308}" type="pres">
      <dgm:prSet presAssocID="{10D78671-40DE-46C5-8CD1-6EE0644F7755}" presName="aSpace2" presStyleCnt="0"/>
      <dgm:spPr/>
    </dgm:pt>
    <dgm:pt modelId="{CDF61685-FE5B-4ECD-9545-DA7A41A31195}" type="pres">
      <dgm:prSet presAssocID="{B67AF31B-865D-433B-959E-9C0CA8DF63CD}" presName="childNode" presStyleLbl="node1" presStyleIdx="7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3A925E-B50F-4AB4-B2EE-D0DC4F0BE6FE}" type="pres">
      <dgm:prSet presAssocID="{B67AF31B-865D-433B-959E-9C0CA8DF63CD}" presName="aSpace2" presStyleCnt="0"/>
      <dgm:spPr/>
    </dgm:pt>
    <dgm:pt modelId="{4EB7007B-53EB-4B86-BEDA-148AD9382F95}" type="pres">
      <dgm:prSet presAssocID="{B97F6186-AB25-41A1-9076-4BE7E4D0C820}" presName="childNode" presStyleLbl="node1" presStyleIdx="8" presStyleCnt="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1C3302-AB51-4D88-B465-CF94DE7B139D}" type="presOf" srcId="{0C73B510-D4A5-4661-97C3-26A143DE34B4}" destId="{A7A09400-FB75-4692-9BB4-1514672CA795}" srcOrd="0" destOrd="0" presId="urn:microsoft.com/office/officeart/2005/8/layout/lProcess2"/>
    <dgm:cxn modelId="{482FA705-E0CD-4F58-9E8D-DB3D6C466D70}" srcId="{ADFF58FC-8C38-4042-9585-6002BED3BB84}" destId="{B97F6186-AB25-41A1-9076-4BE7E4D0C820}" srcOrd="8" destOrd="0" parTransId="{EFA15708-A3CF-4A96-87BD-A5405D23B29D}" sibTransId="{A8E5C306-3A3B-4486-8B69-ED971986B024}"/>
    <dgm:cxn modelId="{ACDD74D2-CDF0-42E4-B552-5A3230E1F22F}" type="presOf" srcId="{0C1D893A-8178-4762-9110-8F806B5217E9}" destId="{5009F93F-C537-4199-AADA-FFF054271D9D}" srcOrd="0" destOrd="0" presId="urn:microsoft.com/office/officeart/2005/8/layout/lProcess2"/>
    <dgm:cxn modelId="{14F179E8-9524-49BC-ADE5-B682EA91B641}" type="presOf" srcId="{0D37CD25-9706-4D01-A125-5D822807EFF7}" destId="{88155C16-84B6-4372-8F75-F3640E46A9F3}" srcOrd="0" destOrd="0" presId="urn:microsoft.com/office/officeart/2005/8/layout/lProcess2"/>
    <dgm:cxn modelId="{E3EBA4B0-D14C-43D1-9F57-FB56876CD387}" type="presOf" srcId="{4F97E917-CBB5-4643-B89F-E05F061F9943}" destId="{627C0E76-2576-496D-8F70-B6C0868476F1}" srcOrd="0" destOrd="0" presId="urn:microsoft.com/office/officeart/2005/8/layout/lProcess2"/>
    <dgm:cxn modelId="{45A89A21-494B-4B01-9808-BC5895BD1BAB}" srcId="{ADFF58FC-8C38-4042-9585-6002BED3BB84}" destId="{F3C81430-0AB5-43FD-9DD9-9D21EA0CDAE4}" srcOrd="3" destOrd="0" parTransId="{BC2A1FBE-8968-4DCE-829B-12E040EB0194}" sibTransId="{CEE01AFE-7A7C-479D-8B6B-E850D7481CBF}"/>
    <dgm:cxn modelId="{E9E714D6-E640-4C54-998C-1E26238799A2}" type="presOf" srcId="{B97F6186-AB25-41A1-9076-4BE7E4D0C820}" destId="{4EB7007B-53EB-4B86-BEDA-148AD9382F95}" srcOrd="0" destOrd="0" presId="urn:microsoft.com/office/officeart/2005/8/layout/lProcess2"/>
    <dgm:cxn modelId="{7E145000-F0F9-4524-BC2C-7C2F6F7EC8A7}" type="presOf" srcId="{ADFF58FC-8C38-4042-9585-6002BED3BB84}" destId="{0D41827B-53C9-4AE6-8F4B-B99018FCA453}" srcOrd="0" destOrd="0" presId="urn:microsoft.com/office/officeart/2005/8/layout/lProcess2"/>
    <dgm:cxn modelId="{8CBA252D-2510-4E03-8E4F-7DFDB774400D}" srcId="{0C1D893A-8178-4762-9110-8F806B5217E9}" destId="{ADFF58FC-8C38-4042-9585-6002BED3BB84}" srcOrd="0" destOrd="0" parTransId="{58E16FD5-1DA2-4CAB-AF98-A0C05759BA0B}" sibTransId="{6743D22B-6547-41C3-BF3C-A1F40EBB00C0}"/>
    <dgm:cxn modelId="{E3B8564B-C1E6-45A5-A0ED-7CBF9D36A1C8}" type="presOf" srcId="{ADFF58FC-8C38-4042-9585-6002BED3BB84}" destId="{7246B9BE-F4FF-4BE0-8A70-EE39A02262CF}" srcOrd="1" destOrd="0" presId="urn:microsoft.com/office/officeart/2005/8/layout/lProcess2"/>
    <dgm:cxn modelId="{D9C26DD4-8376-40D5-B825-CEA1DA44B706}" type="presOf" srcId="{B67AF31B-865D-433B-959E-9C0CA8DF63CD}" destId="{CDF61685-FE5B-4ECD-9545-DA7A41A31195}" srcOrd="0" destOrd="0" presId="urn:microsoft.com/office/officeart/2005/8/layout/lProcess2"/>
    <dgm:cxn modelId="{83F9E944-DD7A-4EFB-B958-81C91B45F403}" srcId="{ADFF58FC-8C38-4042-9585-6002BED3BB84}" destId="{8DADA51A-B94F-410C-99A3-4BDD51B9D4CD}" srcOrd="2" destOrd="0" parTransId="{940E670B-7D55-4B22-9E1C-F24DF41008EB}" sibTransId="{C0D47340-31B5-463D-A19D-B5B075C586A1}"/>
    <dgm:cxn modelId="{A02D8377-39DD-4361-BDBB-8ADEBBF57012}" type="presOf" srcId="{8DADA51A-B94F-410C-99A3-4BDD51B9D4CD}" destId="{4DE3BE3D-C61C-42E7-9FAE-C99117EF8351}" srcOrd="0" destOrd="0" presId="urn:microsoft.com/office/officeart/2005/8/layout/lProcess2"/>
    <dgm:cxn modelId="{7DACEA27-8544-4CEF-A4EF-00719FF542CE}" srcId="{ADFF58FC-8C38-4042-9585-6002BED3BB84}" destId="{4F97E917-CBB5-4643-B89F-E05F061F9943}" srcOrd="4" destOrd="0" parTransId="{C43E4228-36DD-4355-9A50-48F14D9DC43C}" sibTransId="{CD7D2FAE-7A80-4E97-B840-84B774FC8F38}"/>
    <dgm:cxn modelId="{1F3BC18F-834B-4317-A547-036C08B73089}" srcId="{ADFF58FC-8C38-4042-9585-6002BED3BB84}" destId="{7519A702-CB2A-47DF-AF41-78E8E6D9777A}" srcOrd="0" destOrd="0" parTransId="{CB7602AF-11CD-4123-B232-1F788AFF1666}" sibTransId="{D85B8E1D-7CD8-4FC7-9FDC-44A82C436464}"/>
    <dgm:cxn modelId="{E63B33AE-8FF3-4222-9C02-1514AB027BED}" srcId="{ADFF58FC-8C38-4042-9585-6002BED3BB84}" destId="{10D78671-40DE-46C5-8CD1-6EE0644F7755}" srcOrd="6" destOrd="0" parTransId="{DB6C145F-C6BC-46BF-B023-40DD6A6FBA20}" sibTransId="{F2425CD4-CF3A-4935-BB7E-DBCA6822F443}"/>
    <dgm:cxn modelId="{4BD8565E-01D8-42B6-B258-924BDDCF966A}" srcId="{ADFF58FC-8C38-4042-9585-6002BED3BB84}" destId="{0D37CD25-9706-4D01-A125-5D822807EFF7}" srcOrd="5" destOrd="0" parTransId="{63621A58-E450-4A32-B775-BBC2E3655EEE}" sibTransId="{AE4EBAD8-3DE2-4CC9-8C8F-5715C0873281}"/>
    <dgm:cxn modelId="{3AB2A61B-CAC1-474C-9F35-22FCB6336D0B}" srcId="{ADFF58FC-8C38-4042-9585-6002BED3BB84}" destId="{0C73B510-D4A5-4661-97C3-26A143DE34B4}" srcOrd="1" destOrd="0" parTransId="{F940CFDE-C1C1-45E3-BB69-B47E0ADFCCF1}" sibTransId="{5F844F0F-8B54-4EEA-83C5-26A80E93CC59}"/>
    <dgm:cxn modelId="{73B446CC-D4C8-49A6-8C00-2A203371DDFD}" type="presOf" srcId="{10D78671-40DE-46C5-8CD1-6EE0644F7755}" destId="{9D13AEAC-2EBA-4CAD-93B8-5832B17ADC36}" srcOrd="0" destOrd="0" presId="urn:microsoft.com/office/officeart/2005/8/layout/lProcess2"/>
    <dgm:cxn modelId="{1EA4FD56-B2C6-4543-A720-9B16CF503960}" type="presOf" srcId="{F3C81430-0AB5-43FD-9DD9-9D21EA0CDAE4}" destId="{9D80DA3B-3F4C-469E-B438-AF87164B5913}" srcOrd="0" destOrd="0" presId="urn:microsoft.com/office/officeart/2005/8/layout/lProcess2"/>
    <dgm:cxn modelId="{6C1B52D0-2CE0-418E-A346-6A3325E02A8A}" type="presOf" srcId="{7519A702-CB2A-47DF-AF41-78E8E6D9777A}" destId="{34334958-E85C-479C-83F6-F8934EB7F99C}" srcOrd="0" destOrd="0" presId="urn:microsoft.com/office/officeart/2005/8/layout/lProcess2"/>
    <dgm:cxn modelId="{53FE23E5-134C-4127-B60D-E8371E8B14DF}" srcId="{ADFF58FC-8C38-4042-9585-6002BED3BB84}" destId="{B67AF31B-865D-433B-959E-9C0CA8DF63CD}" srcOrd="7" destOrd="0" parTransId="{F15558AC-14BF-481B-A53C-12E9020D14C8}" sibTransId="{D8869963-6234-4F16-82BF-3703BC49CB9C}"/>
    <dgm:cxn modelId="{D02511B2-004F-433D-A39A-6DB0F6974284}" type="presParOf" srcId="{5009F93F-C537-4199-AADA-FFF054271D9D}" destId="{D52FE38A-8EE6-4C39-AE75-75197CD6DCDF}" srcOrd="0" destOrd="0" presId="urn:microsoft.com/office/officeart/2005/8/layout/lProcess2"/>
    <dgm:cxn modelId="{BBDF9FBE-E727-4627-A750-C6434BB42556}" type="presParOf" srcId="{D52FE38A-8EE6-4C39-AE75-75197CD6DCDF}" destId="{0D41827B-53C9-4AE6-8F4B-B99018FCA453}" srcOrd="0" destOrd="0" presId="urn:microsoft.com/office/officeart/2005/8/layout/lProcess2"/>
    <dgm:cxn modelId="{2E030F2A-709F-4A36-B175-C8BED73A6483}" type="presParOf" srcId="{D52FE38A-8EE6-4C39-AE75-75197CD6DCDF}" destId="{7246B9BE-F4FF-4BE0-8A70-EE39A02262CF}" srcOrd="1" destOrd="0" presId="urn:microsoft.com/office/officeart/2005/8/layout/lProcess2"/>
    <dgm:cxn modelId="{4D147003-A99F-44BB-AC95-55C2B6364656}" type="presParOf" srcId="{D52FE38A-8EE6-4C39-AE75-75197CD6DCDF}" destId="{A4F82883-8470-459D-8D3E-F8547227B61D}" srcOrd="2" destOrd="0" presId="urn:microsoft.com/office/officeart/2005/8/layout/lProcess2"/>
    <dgm:cxn modelId="{BEA0C120-5F99-42F3-9C16-C4014B1E3D6C}" type="presParOf" srcId="{A4F82883-8470-459D-8D3E-F8547227B61D}" destId="{42CADC0B-D393-45E3-BA00-94B09F1348F4}" srcOrd="0" destOrd="0" presId="urn:microsoft.com/office/officeart/2005/8/layout/lProcess2"/>
    <dgm:cxn modelId="{F5D3F34A-C4A9-4D7C-8843-7EA83803E506}" type="presParOf" srcId="{42CADC0B-D393-45E3-BA00-94B09F1348F4}" destId="{34334958-E85C-479C-83F6-F8934EB7F99C}" srcOrd="0" destOrd="0" presId="urn:microsoft.com/office/officeart/2005/8/layout/lProcess2"/>
    <dgm:cxn modelId="{416681BF-B607-40A6-938A-198A1B87848E}" type="presParOf" srcId="{42CADC0B-D393-45E3-BA00-94B09F1348F4}" destId="{FF8E6F6C-8E2D-4E32-BE51-0E4ACE27C804}" srcOrd="1" destOrd="0" presId="urn:microsoft.com/office/officeart/2005/8/layout/lProcess2"/>
    <dgm:cxn modelId="{8BBAE656-CF6B-421D-B974-0B8FC85D853F}" type="presParOf" srcId="{42CADC0B-D393-45E3-BA00-94B09F1348F4}" destId="{A7A09400-FB75-4692-9BB4-1514672CA795}" srcOrd="2" destOrd="0" presId="urn:microsoft.com/office/officeart/2005/8/layout/lProcess2"/>
    <dgm:cxn modelId="{A7BCB235-F2F8-4E6C-8954-81685A036EDA}" type="presParOf" srcId="{42CADC0B-D393-45E3-BA00-94B09F1348F4}" destId="{05F20C6F-B5F8-45AB-AC36-53F6FF77A751}" srcOrd="3" destOrd="0" presId="urn:microsoft.com/office/officeart/2005/8/layout/lProcess2"/>
    <dgm:cxn modelId="{92BB72D0-15EB-4A11-8F27-E2F71CE4AF50}" type="presParOf" srcId="{42CADC0B-D393-45E3-BA00-94B09F1348F4}" destId="{4DE3BE3D-C61C-42E7-9FAE-C99117EF8351}" srcOrd="4" destOrd="0" presId="urn:microsoft.com/office/officeart/2005/8/layout/lProcess2"/>
    <dgm:cxn modelId="{29EB1027-B9BA-452E-B798-B1CCAC9CA842}" type="presParOf" srcId="{42CADC0B-D393-45E3-BA00-94B09F1348F4}" destId="{F16CEEF2-9752-4E9F-8CB5-2812D32C181B}" srcOrd="5" destOrd="0" presId="urn:microsoft.com/office/officeart/2005/8/layout/lProcess2"/>
    <dgm:cxn modelId="{29B65F26-3F5F-4396-A006-6910C4B6F04F}" type="presParOf" srcId="{42CADC0B-D393-45E3-BA00-94B09F1348F4}" destId="{9D80DA3B-3F4C-469E-B438-AF87164B5913}" srcOrd="6" destOrd="0" presId="urn:microsoft.com/office/officeart/2005/8/layout/lProcess2"/>
    <dgm:cxn modelId="{2B39F93A-A075-48E1-B42F-629BDFFC23FE}" type="presParOf" srcId="{42CADC0B-D393-45E3-BA00-94B09F1348F4}" destId="{D71FC958-6F85-45F6-A94A-8E4BEDAFD437}" srcOrd="7" destOrd="0" presId="urn:microsoft.com/office/officeart/2005/8/layout/lProcess2"/>
    <dgm:cxn modelId="{359C840B-4A2C-4BD7-ACD5-8BDBBD8683C4}" type="presParOf" srcId="{42CADC0B-D393-45E3-BA00-94B09F1348F4}" destId="{627C0E76-2576-496D-8F70-B6C0868476F1}" srcOrd="8" destOrd="0" presId="urn:microsoft.com/office/officeart/2005/8/layout/lProcess2"/>
    <dgm:cxn modelId="{B5405DC9-654A-4FAE-9CF9-EDADD82AF31E}" type="presParOf" srcId="{42CADC0B-D393-45E3-BA00-94B09F1348F4}" destId="{B993EDA3-32C9-4D33-8EF1-E6FA5B88CDEE}" srcOrd="9" destOrd="0" presId="urn:microsoft.com/office/officeart/2005/8/layout/lProcess2"/>
    <dgm:cxn modelId="{859A5D2E-4F42-4B88-9E0D-748A77380F7E}" type="presParOf" srcId="{42CADC0B-D393-45E3-BA00-94B09F1348F4}" destId="{88155C16-84B6-4372-8F75-F3640E46A9F3}" srcOrd="10" destOrd="0" presId="urn:microsoft.com/office/officeart/2005/8/layout/lProcess2"/>
    <dgm:cxn modelId="{10A927F5-D2CA-4FC7-BEBC-B018AE4E1199}" type="presParOf" srcId="{42CADC0B-D393-45E3-BA00-94B09F1348F4}" destId="{BD3BCD07-FAC4-44F1-9685-38B49DD715A3}" srcOrd="11" destOrd="0" presId="urn:microsoft.com/office/officeart/2005/8/layout/lProcess2"/>
    <dgm:cxn modelId="{994A8ABE-AB5A-4AD2-8A31-9259963A2FF8}" type="presParOf" srcId="{42CADC0B-D393-45E3-BA00-94B09F1348F4}" destId="{9D13AEAC-2EBA-4CAD-93B8-5832B17ADC36}" srcOrd="12" destOrd="0" presId="urn:microsoft.com/office/officeart/2005/8/layout/lProcess2"/>
    <dgm:cxn modelId="{85B8BF6F-38F4-415A-B371-AB59E40FF1EB}" type="presParOf" srcId="{42CADC0B-D393-45E3-BA00-94B09F1348F4}" destId="{93CE53C1-AD4B-41BF-BED5-61A87454A308}" srcOrd="13" destOrd="0" presId="urn:microsoft.com/office/officeart/2005/8/layout/lProcess2"/>
    <dgm:cxn modelId="{8883A51F-6064-4C2C-8760-C31FC38A6C8A}" type="presParOf" srcId="{42CADC0B-D393-45E3-BA00-94B09F1348F4}" destId="{CDF61685-FE5B-4ECD-9545-DA7A41A31195}" srcOrd="14" destOrd="0" presId="urn:microsoft.com/office/officeart/2005/8/layout/lProcess2"/>
    <dgm:cxn modelId="{3EAFEFEF-ED68-4DCF-AE74-9497EAA21965}" type="presParOf" srcId="{42CADC0B-D393-45E3-BA00-94B09F1348F4}" destId="{023A925E-B50F-4AB4-B2EE-D0DC4F0BE6FE}" srcOrd="15" destOrd="0" presId="urn:microsoft.com/office/officeart/2005/8/layout/lProcess2"/>
    <dgm:cxn modelId="{DBA16478-E389-4C5D-A269-EC873301CDB2}" type="presParOf" srcId="{42CADC0B-D393-45E3-BA00-94B09F1348F4}" destId="{4EB7007B-53EB-4B86-BEDA-148AD9382F95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400BBE-F0D5-4BB2-84C0-E978900808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114190CF-46B3-47AE-99D1-1D7DC759670A}">
      <dgm:prSet phldrT="[Texte]"/>
      <dgm:spPr/>
      <dgm:t>
        <a:bodyPr/>
        <a:lstStyle/>
        <a:p>
          <a:r>
            <a:rPr lang="fr-FR" dirty="0" smtClean="0"/>
            <a:t>Préparer aux fonctionnements et à l’organisation des études supérieures </a:t>
          </a:r>
          <a:endParaRPr lang="fr-FR" dirty="0"/>
        </a:p>
      </dgm:t>
    </dgm:pt>
    <dgm:pt modelId="{55419C17-84B2-46D1-A4F1-E810733CB4AC}" type="parTrans" cxnId="{9538EE2E-6E4C-4E76-8734-D7F19778622C}">
      <dgm:prSet/>
      <dgm:spPr/>
      <dgm:t>
        <a:bodyPr/>
        <a:lstStyle/>
        <a:p>
          <a:endParaRPr lang="fr-FR"/>
        </a:p>
      </dgm:t>
    </dgm:pt>
    <dgm:pt modelId="{2F7D660E-FF23-4D0E-93E8-DB8CA2F9E286}" type="sibTrans" cxnId="{9538EE2E-6E4C-4E76-8734-D7F19778622C}">
      <dgm:prSet/>
      <dgm:spPr/>
      <dgm:t>
        <a:bodyPr/>
        <a:lstStyle/>
        <a:p>
          <a:endParaRPr lang="fr-FR"/>
        </a:p>
      </dgm:t>
    </dgm:pt>
    <dgm:pt modelId="{0E0BB933-7A5C-424B-8BE8-888D593D7F53}">
      <dgm:prSet phldrT="[Texte]"/>
      <dgm:spPr/>
      <dgm:t>
        <a:bodyPr/>
        <a:lstStyle/>
        <a:p>
          <a:r>
            <a:rPr lang="fr-FR" dirty="0" smtClean="0"/>
            <a:t>Préparer au métier de l’étudiant  </a:t>
          </a:r>
          <a:endParaRPr lang="fr-FR" dirty="0"/>
        </a:p>
      </dgm:t>
    </dgm:pt>
    <dgm:pt modelId="{926BD6F0-1101-4407-8CB6-DC484ECA0DC7}" type="parTrans" cxnId="{35CE9CA3-6C3C-4FC1-AAB0-96C74C00BCDF}">
      <dgm:prSet/>
      <dgm:spPr/>
      <dgm:t>
        <a:bodyPr/>
        <a:lstStyle/>
        <a:p>
          <a:endParaRPr lang="fr-FR"/>
        </a:p>
      </dgm:t>
    </dgm:pt>
    <dgm:pt modelId="{7FB98075-06FE-4AB3-81B8-0CBA2B4894FF}" type="sibTrans" cxnId="{35CE9CA3-6C3C-4FC1-AAB0-96C74C00BCDF}">
      <dgm:prSet/>
      <dgm:spPr/>
      <dgm:t>
        <a:bodyPr/>
        <a:lstStyle/>
        <a:p>
          <a:endParaRPr lang="fr-FR"/>
        </a:p>
      </dgm:t>
    </dgm:pt>
    <dgm:pt modelId="{56731879-8756-4C38-A0EA-438BBE0D5FE0}">
      <dgm:prSet phldrT="[Texte]"/>
      <dgm:spPr/>
      <dgm:t>
        <a:bodyPr/>
        <a:lstStyle/>
        <a:p>
          <a:r>
            <a:rPr lang="fr-FR" dirty="0" smtClean="0"/>
            <a:t>Travailler sur l’engagement dans les études et au-delà  </a:t>
          </a:r>
          <a:endParaRPr lang="fr-FR" dirty="0"/>
        </a:p>
      </dgm:t>
    </dgm:pt>
    <dgm:pt modelId="{F444BE1D-5570-4E3F-B564-E7272490262B}" type="parTrans" cxnId="{CF2031E7-90E6-4B30-8D05-A5611E66785F}">
      <dgm:prSet/>
      <dgm:spPr/>
      <dgm:t>
        <a:bodyPr/>
        <a:lstStyle/>
        <a:p>
          <a:endParaRPr lang="fr-FR"/>
        </a:p>
      </dgm:t>
    </dgm:pt>
    <dgm:pt modelId="{9A87866D-40D7-4E9D-A82B-3840EE504481}" type="sibTrans" cxnId="{CF2031E7-90E6-4B30-8D05-A5611E66785F}">
      <dgm:prSet/>
      <dgm:spPr/>
      <dgm:t>
        <a:bodyPr/>
        <a:lstStyle/>
        <a:p>
          <a:endParaRPr lang="fr-FR"/>
        </a:p>
      </dgm:t>
    </dgm:pt>
    <dgm:pt modelId="{2E367174-9032-4771-997D-B4C38F55441D}" type="pres">
      <dgm:prSet presAssocID="{6A400BBE-F0D5-4BB2-84C0-E978900808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6CEBB5-E1F8-4F60-ACCB-4E34E4ECDB88}" type="pres">
      <dgm:prSet presAssocID="{114190CF-46B3-47AE-99D1-1D7DC759670A}" presName="parentLin" presStyleCnt="0"/>
      <dgm:spPr/>
    </dgm:pt>
    <dgm:pt modelId="{B70756F4-177B-43CC-9EBA-34F82365CE05}" type="pres">
      <dgm:prSet presAssocID="{114190CF-46B3-47AE-99D1-1D7DC759670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AE4B534C-E63C-46BB-A9EF-9EE869D29CC4}" type="pres">
      <dgm:prSet presAssocID="{114190CF-46B3-47AE-99D1-1D7DC75967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46CA20-527C-4C12-A371-BC03E56133EB}" type="pres">
      <dgm:prSet presAssocID="{114190CF-46B3-47AE-99D1-1D7DC759670A}" presName="negativeSpace" presStyleCnt="0"/>
      <dgm:spPr/>
    </dgm:pt>
    <dgm:pt modelId="{66752527-9A33-4367-833B-223DAFF4864C}" type="pres">
      <dgm:prSet presAssocID="{114190CF-46B3-47AE-99D1-1D7DC759670A}" presName="childText" presStyleLbl="conFgAcc1" presStyleIdx="0" presStyleCnt="3">
        <dgm:presLayoutVars>
          <dgm:bulletEnabled val="1"/>
        </dgm:presLayoutVars>
      </dgm:prSet>
      <dgm:spPr/>
    </dgm:pt>
    <dgm:pt modelId="{03ACDC3C-AD88-4148-81CD-CCA99767C47C}" type="pres">
      <dgm:prSet presAssocID="{2F7D660E-FF23-4D0E-93E8-DB8CA2F9E286}" presName="spaceBetweenRectangles" presStyleCnt="0"/>
      <dgm:spPr/>
    </dgm:pt>
    <dgm:pt modelId="{2496BFC9-5371-4ABA-B349-79DCF75E807A}" type="pres">
      <dgm:prSet presAssocID="{0E0BB933-7A5C-424B-8BE8-888D593D7F53}" presName="parentLin" presStyleCnt="0"/>
      <dgm:spPr/>
    </dgm:pt>
    <dgm:pt modelId="{57CFC024-CF8D-49A9-86A6-60F9C74971CC}" type="pres">
      <dgm:prSet presAssocID="{0E0BB933-7A5C-424B-8BE8-888D593D7F53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D5363071-A022-4919-967B-D98DCBB63BE5}" type="pres">
      <dgm:prSet presAssocID="{0E0BB933-7A5C-424B-8BE8-888D593D7F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707CEF-BF17-440C-82D5-93FA24C2ACFF}" type="pres">
      <dgm:prSet presAssocID="{0E0BB933-7A5C-424B-8BE8-888D593D7F53}" presName="negativeSpace" presStyleCnt="0"/>
      <dgm:spPr/>
    </dgm:pt>
    <dgm:pt modelId="{D0BAF1CD-7307-4961-8F69-85C6D39B3DD9}" type="pres">
      <dgm:prSet presAssocID="{0E0BB933-7A5C-424B-8BE8-888D593D7F53}" presName="childText" presStyleLbl="conFgAcc1" presStyleIdx="1" presStyleCnt="3">
        <dgm:presLayoutVars>
          <dgm:bulletEnabled val="1"/>
        </dgm:presLayoutVars>
      </dgm:prSet>
      <dgm:spPr/>
    </dgm:pt>
    <dgm:pt modelId="{01F02D80-5076-4110-A9DF-3A5BAF205512}" type="pres">
      <dgm:prSet presAssocID="{7FB98075-06FE-4AB3-81B8-0CBA2B4894FF}" presName="spaceBetweenRectangles" presStyleCnt="0"/>
      <dgm:spPr/>
    </dgm:pt>
    <dgm:pt modelId="{451C39A7-FB4A-4DCB-B819-D9DC3F6FD8A0}" type="pres">
      <dgm:prSet presAssocID="{56731879-8756-4C38-A0EA-438BBE0D5FE0}" presName="parentLin" presStyleCnt="0"/>
      <dgm:spPr/>
    </dgm:pt>
    <dgm:pt modelId="{42AEC86A-7578-494D-A4F4-8D26E73419B3}" type="pres">
      <dgm:prSet presAssocID="{56731879-8756-4C38-A0EA-438BBE0D5FE0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5156D9BD-5A62-4FED-B630-F51A9CB7FCDE}" type="pres">
      <dgm:prSet presAssocID="{56731879-8756-4C38-A0EA-438BBE0D5F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D2406B-EA05-4420-8E80-4D49395C092A}" type="pres">
      <dgm:prSet presAssocID="{56731879-8756-4C38-A0EA-438BBE0D5FE0}" presName="negativeSpace" presStyleCnt="0"/>
      <dgm:spPr/>
    </dgm:pt>
    <dgm:pt modelId="{F9C14BA4-A1EC-4FA5-B582-6619934E07B9}" type="pres">
      <dgm:prSet presAssocID="{56731879-8756-4C38-A0EA-438BBE0D5FE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CBC8C3-85EC-4CE4-AAFA-AF4081E39A03}" type="presOf" srcId="{114190CF-46B3-47AE-99D1-1D7DC759670A}" destId="{AE4B534C-E63C-46BB-A9EF-9EE869D29CC4}" srcOrd="1" destOrd="0" presId="urn:microsoft.com/office/officeart/2005/8/layout/list1"/>
    <dgm:cxn modelId="{DB0E6CA2-EEE4-4363-8FBE-3F538C6A67FF}" type="presOf" srcId="{0E0BB933-7A5C-424B-8BE8-888D593D7F53}" destId="{D5363071-A022-4919-967B-D98DCBB63BE5}" srcOrd="1" destOrd="0" presId="urn:microsoft.com/office/officeart/2005/8/layout/list1"/>
    <dgm:cxn modelId="{DDDAC99A-87D1-4BBC-9BB7-E7B9699CD324}" type="presOf" srcId="{6A400BBE-F0D5-4BB2-84C0-E978900808CD}" destId="{2E367174-9032-4771-997D-B4C38F55441D}" srcOrd="0" destOrd="0" presId="urn:microsoft.com/office/officeart/2005/8/layout/list1"/>
    <dgm:cxn modelId="{9538EE2E-6E4C-4E76-8734-D7F19778622C}" srcId="{6A400BBE-F0D5-4BB2-84C0-E978900808CD}" destId="{114190CF-46B3-47AE-99D1-1D7DC759670A}" srcOrd="0" destOrd="0" parTransId="{55419C17-84B2-46D1-A4F1-E810733CB4AC}" sibTransId="{2F7D660E-FF23-4D0E-93E8-DB8CA2F9E286}"/>
    <dgm:cxn modelId="{9C827A07-C8CE-419C-B190-D5C3049DA83B}" type="presOf" srcId="{56731879-8756-4C38-A0EA-438BBE0D5FE0}" destId="{5156D9BD-5A62-4FED-B630-F51A9CB7FCDE}" srcOrd="1" destOrd="0" presId="urn:microsoft.com/office/officeart/2005/8/layout/list1"/>
    <dgm:cxn modelId="{CF2031E7-90E6-4B30-8D05-A5611E66785F}" srcId="{6A400BBE-F0D5-4BB2-84C0-E978900808CD}" destId="{56731879-8756-4C38-A0EA-438BBE0D5FE0}" srcOrd="2" destOrd="0" parTransId="{F444BE1D-5570-4E3F-B564-E7272490262B}" sibTransId="{9A87866D-40D7-4E9D-A82B-3840EE504481}"/>
    <dgm:cxn modelId="{2C4FDE78-7BC4-4B7A-BF9A-E92986B61710}" type="presOf" srcId="{56731879-8756-4C38-A0EA-438BBE0D5FE0}" destId="{42AEC86A-7578-494D-A4F4-8D26E73419B3}" srcOrd="0" destOrd="0" presId="urn:microsoft.com/office/officeart/2005/8/layout/list1"/>
    <dgm:cxn modelId="{35CE9CA3-6C3C-4FC1-AAB0-96C74C00BCDF}" srcId="{6A400BBE-F0D5-4BB2-84C0-E978900808CD}" destId="{0E0BB933-7A5C-424B-8BE8-888D593D7F53}" srcOrd="1" destOrd="0" parTransId="{926BD6F0-1101-4407-8CB6-DC484ECA0DC7}" sibTransId="{7FB98075-06FE-4AB3-81B8-0CBA2B4894FF}"/>
    <dgm:cxn modelId="{F57C042F-BF3F-4267-BC20-336A98D3150D}" type="presOf" srcId="{114190CF-46B3-47AE-99D1-1D7DC759670A}" destId="{B70756F4-177B-43CC-9EBA-34F82365CE05}" srcOrd="0" destOrd="0" presId="urn:microsoft.com/office/officeart/2005/8/layout/list1"/>
    <dgm:cxn modelId="{68DC0C12-7949-4346-8CFC-FE16FD87DB16}" type="presOf" srcId="{0E0BB933-7A5C-424B-8BE8-888D593D7F53}" destId="{57CFC024-CF8D-49A9-86A6-60F9C74971CC}" srcOrd="0" destOrd="0" presId="urn:microsoft.com/office/officeart/2005/8/layout/list1"/>
    <dgm:cxn modelId="{27D53740-C5C8-42E4-8E37-776517F21A8E}" type="presParOf" srcId="{2E367174-9032-4771-997D-B4C38F55441D}" destId="{FD6CEBB5-E1F8-4F60-ACCB-4E34E4ECDB88}" srcOrd="0" destOrd="0" presId="urn:microsoft.com/office/officeart/2005/8/layout/list1"/>
    <dgm:cxn modelId="{C8513E2D-5777-4F1A-BB13-8AB797A87FA8}" type="presParOf" srcId="{FD6CEBB5-E1F8-4F60-ACCB-4E34E4ECDB88}" destId="{B70756F4-177B-43CC-9EBA-34F82365CE05}" srcOrd="0" destOrd="0" presId="urn:microsoft.com/office/officeart/2005/8/layout/list1"/>
    <dgm:cxn modelId="{A06A39C4-3723-4628-A1DA-F1E1228FDE06}" type="presParOf" srcId="{FD6CEBB5-E1F8-4F60-ACCB-4E34E4ECDB88}" destId="{AE4B534C-E63C-46BB-A9EF-9EE869D29CC4}" srcOrd="1" destOrd="0" presId="urn:microsoft.com/office/officeart/2005/8/layout/list1"/>
    <dgm:cxn modelId="{0610098E-B69F-4412-B7C0-8CD712D9EC67}" type="presParOf" srcId="{2E367174-9032-4771-997D-B4C38F55441D}" destId="{E146CA20-527C-4C12-A371-BC03E56133EB}" srcOrd="1" destOrd="0" presId="urn:microsoft.com/office/officeart/2005/8/layout/list1"/>
    <dgm:cxn modelId="{B679AA11-55D6-4DCB-8E62-1DE4767DFB6D}" type="presParOf" srcId="{2E367174-9032-4771-997D-B4C38F55441D}" destId="{66752527-9A33-4367-833B-223DAFF4864C}" srcOrd="2" destOrd="0" presId="urn:microsoft.com/office/officeart/2005/8/layout/list1"/>
    <dgm:cxn modelId="{8675470D-E7B2-4363-A58D-0ED5B2D85C27}" type="presParOf" srcId="{2E367174-9032-4771-997D-B4C38F55441D}" destId="{03ACDC3C-AD88-4148-81CD-CCA99767C47C}" srcOrd="3" destOrd="0" presId="urn:microsoft.com/office/officeart/2005/8/layout/list1"/>
    <dgm:cxn modelId="{B6AD0F65-EFE7-42CB-AB44-82649B477A90}" type="presParOf" srcId="{2E367174-9032-4771-997D-B4C38F55441D}" destId="{2496BFC9-5371-4ABA-B349-79DCF75E807A}" srcOrd="4" destOrd="0" presId="urn:microsoft.com/office/officeart/2005/8/layout/list1"/>
    <dgm:cxn modelId="{682F834E-D027-41D2-90D7-DC8ADAF37FD1}" type="presParOf" srcId="{2496BFC9-5371-4ABA-B349-79DCF75E807A}" destId="{57CFC024-CF8D-49A9-86A6-60F9C74971CC}" srcOrd="0" destOrd="0" presId="urn:microsoft.com/office/officeart/2005/8/layout/list1"/>
    <dgm:cxn modelId="{B71A72EF-7145-4E1B-A656-4D35546C79C8}" type="presParOf" srcId="{2496BFC9-5371-4ABA-B349-79DCF75E807A}" destId="{D5363071-A022-4919-967B-D98DCBB63BE5}" srcOrd="1" destOrd="0" presId="urn:microsoft.com/office/officeart/2005/8/layout/list1"/>
    <dgm:cxn modelId="{8AFC28E1-6CB0-4373-824B-4D347FBE2F00}" type="presParOf" srcId="{2E367174-9032-4771-997D-B4C38F55441D}" destId="{72707CEF-BF17-440C-82D5-93FA24C2ACFF}" srcOrd="5" destOrd="0" presId="urn:microsoft.com/office/officeart/2005/8/layout/list1"/>
    <dgm:cxn modelId="{F6EA0375-10D4-4441-A531-BDE045E4C122}" type="presParOf" srcId="{2E367174-9032-4771-997D-B4C38F55441D}" destId="{D0BAF1CD-7307-4961-8F69-85C6D39B3DD9}" srcOrd="6" destOrd="0" presId="urn:microsoft.com/office/officeart/2005/8/layout/list1"/>
    <dgm:cxn modelId="{6292390F-3A14-4E4D-A346-000DEF4BEAF4}" type="presParOf" srcId="{2E367174-9032-4771-997D-B4C38F55441D}" destId="{01F02D80-5076-4110-A9DF-3A5BAF205512}" srcOrd="7" destOrd="0" presId="urn:microsoft.com/office/officeart/2005/8/layout/list1"/>
    <dgm:cxn modelId="{ECB04673-29BD-49C6-9445-A714450C6A5A}" type="presParOf" srcId="{2E367174-9032-4771-997D-B4C38F55441D}" destId="{451C39A7-FB4A-4DCB-B819-D9DC3F6FD8A0}" srcOrd="8" destOrd="0" presId="urn:microsoft.com/office/officeart/2005/8/layout/list1"/>
    <dgm:cxn modelId="{2E095E0E-21FA-4666-A5BB-AB5099D2E075}" type="presParOf" srcId="{451C39A7-FB4A-4DCB-B819-D9DC3F6FD8A0}" destId="{42AEC86A-7578-494D-A4F4-8D26E73419B3}" srcOrd="0" destOrd="0" presId="urn:microsoft.com/office/officeart/2005/8/layout/list1"/>
    <dgm:cxn modelId="{FD352701-DF00-48BD-B476-DA72753D1B50}" type="presParOf" srcId="{451C39A7-FB4A-4DCB-B819-D9DC3F6FD8A0}" destId="{5156D9BD-5A62-4FED-B630-F51A9CB7FCDE}" srcOrd="1" destOrd="0" presId="urn:microsoft.com/office/officeart/2005/8/layout/list1"/>
    <dgm:cxn modelId="{5F300103-F507-4CF8-9553-1302A7104C87}" type="presParOf" srcId="{2E367174-9032-4771-997D-B4C38F55441D}" destId="{94D2406B-EA05-4420-8E80-4D49395C092A}" srcOrd="9" destOrd="0" presId="urn:microsoft.com/office/officeart/2005/8/layout/list1"/>
    <dgm:cxn modelId="{418186FA-BC7B-4644-A288-1271ECA49B62}" type="presParOf" srcId="{2E367174-9032-4771-997D-B4C38F55441D}" destId="{F9C14BA4-A1EC-4FA5-B582-6619934E07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13E2A-FF14-4E00-B393-DAF4ED1DF7FD}">
      <dsp:nvSpPr>
        <dsp:cNvPr id="0" name=""/>
        <dsp:cNvSpPr/>
      </dsp:nvSpPr>
      <dsp:spPr>
        <a:xfrm>
          <a:off x="0" y="342981"/>
          <a:ext cx="10531927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395" tIns="374904" rIns="8173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maitriser le socle des fondamentaux de la discipline principale et des disciplines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relier la discipline principales aux disciplines connexes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connaitre la discipline dans ses différents champs et dimensions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connaitre les champs professionnels associés à la discipline </a:t>
          </a:r>
          <a:endParaRPr lang="fr-FR" sz="1800" kern="1200" dirty="0"/>
        </a:p>
      </dsp:txBody>
      <dsp:txXfrm>
        <a:off x="0" y="342981"/>
        <a:ext cx="10531927" cy="1644300"/>
      </dsp:txXfrm>
    </dsp:sp>
    <dsp:sp modelId="{D3CE9125-6FB7-4812-ABEA-A99370247030}">
      <dsp:nvSpPr>
        <dsp:cNvPr id="0" name=""/>
        <dsp:cNvSpPr/>
      </dsp:nvSpPr>
      <dsp:spPr>
        <a:xfrm>
          <a:off x="526596" y="77301"/>
          <a:ext cx="737234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657" tIns="0" rIns="2786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Compétences disciplinaires et préprofessionnelles </a:t>
          </a:r>
          <a:endParaRPr lang="fr-FR" sz="1800" b="1" kern="1200" dirty="0"/>
        </a:p>
      </dsp:txBody>
      <dsp:txXfrm>
        <a:off x="552535" y="103240"/>
        <a:ext cx="7320471" cy="479482"/>
      </dsp:txXfrm>
    </dsp:sp>
    <dsp:sp modelId="{61DDBF43-037A-45D4-846E-7B72E42DE9FC}">
      <dsp:nvSpPr>
        <dsp:cNvPr id="0" name=""/>
        <dsp:cNvSpPr/>
      </dsp:nvSpPr>
      <dsp:spPr>
        <a:xfrm>
          <a:off x="0" y="2350162"/>
          <a:ext cx="10531927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395" tIns="374904" rIns="81739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être autonome dans le travail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faire preuve de capacités de recherche d’information, d’analyse et de synthèse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maitriser l’expression écrite et orale de la langue française et ses techniques d’expression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maitrise d’au moins une langue étrangère, notamment l’anglais 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</dsp:txBody>
      <dsp:txXfrm>
        <a:off x="0" y="2350162"/>
        <a:ext cx="10531927" cy="1927800"/>
      </dsp:txXfrm>
    </dsp:sp>
    <dsp:sp modelId="{8B3C1A86-5F91-4FDA-BC3C-51D3280B0519}">
      <dsp:nvSpPr>
        <dsp:cNvPr id="0" name=""/>
        <dsp:cNvSpPr/>
      </dsp:nvSpPr>
      <dsp:spPr>
        <a:xfrm>
          <a:off x="526596" y="2084482"/>
          <a:ext cx="737234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657" tIns="0" rIns="2786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Compétence transférables </a:t>
          </a:r>
          <a:endParaRPr lang="fr-FR" sz="1800" b="1" kern="1200" dirty="0"/>
        </a:p>
      </dsp:txBody>
      <dsp:txXfrm>
        <a:off x="552535" y="2110421"/>
        <a:ext cx="7320471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3745E-EC6B-447F-A70C-92F434841CC6}">
      <dsp:nvSpPr>
        <dsp:cNvPr id="0" name=""/>
        <dsp:cNvSpPr/>
      </dsp:nvSpPr>
      <dsp:spPr>
        <a:xfrm>
          <a:off x="0" y="269305"/>
          <a:ext cx="9602107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8D1F2-FE17-43CE-B4D1-CE7CD48F2162}">
      <dsp:nvSpPr>
        <dsp:cNvPr id="0" name=""/>
        <dsp:cNvSpPr/>
      </dsp:nvSpPr>
      <dsp:spPr>
        <a:xfrm>
          <a:off x="480105" y="92185"/>
          <a:ext cx="672147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56" tIns="0" rIns="2540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Sortir de l’objectif bac pour penser à la poursuite d’étude </a:t>
          </a:r>
          <a:endParaRPr lang="fr-FR" sz="1200" kern="1200" dirty="0"/>
        </a:p>
      </dsp:txBody>
      <dsp:txXfrm>
        <a:off x="497398" y="109478"/>
        <a:ext cx="6686888" cy="319654"/>
      </dsp:txXfrm>
    </dsp:sp>
    <dsp:sp modelId="{4E42E0CE-2121-4F4A-B9F7-6C8D85DD8648}">
      <dsp:nvSpPr>
        <dsp:cNvPr id="0" name=""/>
        <dsp:cNvSpPr/>
      </dsp:nvSpPr>
      <dsp:spPr>
        <a:xfrm>
          <a:off x="0" y="813625"/>
          <a:ext cx="9602107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45FE4-66E3-4340-8E54-A9CC2AB632FD}">
      <dsp:nvSpPr>
        <dsp:cNvPr id="0" name=""/>
        <dsp:cNvSpPr/>
      </dsp:nvSpPr>
      <dsp:spPr>
        <a:xfrm>
          <a:off x="480105" y="636505"/>
          <a:ext cx="672147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56" tIns="0" rIns="2540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Développer les compétences pour l’écrit, la lecture et l’expression orale   </a:t>
          </a:r>
          <a:endParaRPr lang="fr-FR" sz="1200" kern="1200" dirty="0"/>
        </a:p>
      </dsp:txBody>
      <dsp:txXfrm>
        <a:off x="497398" y="653798"/>
        <a:ext cx="6686888" cy="319654"/>
      </dsp:txXfrm>
    </dsp:sp>
    <dsp:sp modelId="{5CCFBCAF-17B3-4BE3-A341-0982D4302C7A}">
      <dsp:nvSpPr>
        <dsp:cNvPr id="0" name=""/>
        <dsp:cNvSpPr/>
      </dsp:nvSpPr>
      <dsp:spPr>
        <a:xfrm>
          <a:off x="0" y="1357945"/>
          <a:ext cx="9602107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0F994-421B-4A18-8E53-BC4CAAE2B6D7}">
      <dsp:nvSpPr>
        <dsp:cNvPr id="0" name=""/>
        <dsp:cNvSpPr/>
      </dsp:nvSpPr>
      <dsp:spPr>
        <a:xfrm>
          <a:off x="480105" y="1180825"/>
          <a:ext cx="672147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56" tIns="0" rIns="2540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Travailler sur le projet professionnel en lycée </a:t>
          </a:r>
          <a:endParaRPr lang="fr-FR" sz="1200" kern="1200" dirty="0"/>
        </a:p>
      </dsp:txBody>
      <dsp:txXfrm>
        <a:off x="497398" y="1198118"/>
        <a:ext cx="6686888" cy="319654"/>
      </dsp:txXfrm>
    </dsp:sp>
    <dsp:sp modelId="{A1952C0C-9570-4A5D-AA1C-974C27D610DF}">
      <dsp:nvSpPr>
        <dsp:cNvPr id="0" name=""/>
        <dsp:cNvSpPr/>
      </dsp:nvSpPr>
      <dsp:spPr>
        <a:xfrm>
          <a:off x="0" y="1902265"/>
          <a:ext cx="9602107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27805-CA7C-47F5-8042-98C85ABDCFF5}">
      <dsp:nvSpPr>
        <dsp:cNvPr id="0" name=""/>
        <dsp:cNvSpPr/>
      </dsp:nvSpPr>
      <dsp:spPr>
        <a:xfrm>
          <a:off x="480105" y="1725145"/>
          <a:ext cx="672147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56" tIns="0" rIns="2540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Travailler sur la prise de recul  </a:t>
          </a:r>
          <a:endParaRPr lang="fr-FR" sz="1200" kern="1200" dirty="0"/>
        </a:p>
      </dsp:txBody>
      <dsp:txXfrm>
        <a:off x="497398" y="1742438"/>
        <a:ext cx="6686888" cy="319654"/>
      </dsp:txXfrm>
    </dsp:sp>
    <dsp:sp modelId="{7DB13813-C3EF-4C8B-8139-38472A36F4E8}">
      <dsp:nvSpPr>
        <dsp:cNvPr id="0" name=""/>
        <dsp:cNvSpPr/>
      </dsp:nvSpPr>
      <dsp:spPr>
        <a:xfrm>
          <a:off x="0" y="2446585"/>
          <a:ext cx="9602107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89557-E931-4D2E-B719-5AD8F9A7DF1D}">
      <dsp:nvSpPr>
        <dsp:cNvPr id="0" name=""/>
        <dsp:cNvSpPr/>
      </dsp:nvSpPr>
      <dsp:spPr>
        <a:xfrm>
          <a:off x="480105" y="2269465"/>
          <a:ext cx="6721474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56" tIns="0" rIns="25405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Développer l’autonomie et le travail en groupe</a:t>
          </a:r>
          <a:endParaRPr lang="fr-FR" sz="1200" kern="1200" dirty="0"/>
        </a:p>
      </dsp:txBody>
      <dsp:txXfrm>
        <a:off x="497398" y="2286758"/>
        <a:ext cx="6686888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18340-6FB4-438F-970A-2DCC7F5D1A47}">
      <dsp:nvSpPr>
        <dsp:cNvPr id="0" name=""/>
        <dsp:cNvSpPr/>
      </dsp:nvSpPr>
      <dsp:spPr>
        <a:xfrm>
          <a:off x="4666" y="0"/>
          <a:ext cx="4488747" cy="40216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500" kern="1200" dirty="0" smtClean="0"/>
            <a:t>Rassurer !</a:t>
          </a:r>
          <a:endParaRPr lang="fr-FR" sz="5500" kern="1200" dirty="0"/>
        </a:p>
      </dsp:txBody>
      <dsp:txXfrm>
        <a:off x="4666" y="0"/>
        <a:ext cx="4488747" cy="1206501"/>
      </dsp:txXfrm>
    </dsp:sp>
    <dsp:sp modelId="{D131FD4F-218B-4F23-B818-D8F96FA87626}">
      <dsp:nvSpPr>
        <dsp:cNvPr id="0" name=""/>
        <dsp:cNvSpPr/>
      </dsp:nvSpPr>
      <dsp:spPr>
        <a:xfrm>
          <a:off x="453541" y="1206599"/>
          <a:ext cx="3590997" cy="5858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Parcoursup</a:t>
          </a:r>
          <a:endParaRPr lang="fr-FR" sz="2400" kern="1200" dirty="0"/>
        </a:p>
      </dsp:txBody>
      <dsp:txXfrm>
        <a:off x="470701" y="1223759"/>
        <a:ext cx="3556677" cy="551551"/>
      </dsp:txXfrm>
    </dsp:sp>
    <dsp:sp modelId="{13F743CA-5A77-4F05-91FF-E899918161FD}">
      <dsp:nvSpPr>
        <dsp:cNvPr id="0" name=""/>
        <dsp:cNvSpPr/>
      </dsp:nvSpPr>
      <dsp:spPr>
        <a:xfrm>
          <a:off x="453541" y="1882605"/>
          <a:ext cx="3590997" cy="5858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Effectifs étudiants</a:t>
          </a:r>
          <a:endParaRPr lang="fr-FR" sz="2400" kern="1200" dirty="0"/>
        </a:p>
      </dsp:txBody>
      <dsp:txXfrm>
        <a:off x="470701" y="1899765"/>
        <a:ext cx="3556677" cy="551551"/>
      </dsp:txXfrm>
    </dsp:sp>
    <dsp:sp modelId="{CC250F2E-03BB-43EC-A7AC-75D83F4B46C0}">
      <dsp:nvSpPr>
        <dsp:cNvPr id="0" name=""/>
        <dsp:cNvSpPr/>
      </dsp:nvSpPr>
      <dsp:spPr>
        <a:xfrm>
          <a:off x="453541" y="2558612"/>
          <a:ext cx="3590997" cy="5858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Vœux contrariés </a:t>
          </a:r>
          <a:endParaRPr lang="fr-FR" sz="2400" kern="1200" dirty="0"/>
        </a:p>
      </dsp:txBody>
      <dsp:txXfrm>
        <a:off x="470701" y="2575772"/>
        <a:ext cx="3556677" cy="551551"/>
      </dsp:txXfrm>
    </dsp:sp>
    <dsp:sp modelId="{DD63F369-6DAA-4A24-B404-4394300E2B36}">
      <dsp:nvSpPr>
        <dsp:cNvPr id="0" name=""/>
        <dsp:cNvSpPr/>
      </dsp:nvSpPr>
      <dsp:spPr>
        <a:xfrm>
          <a:off x="453541" y="3234618"/>
          <a:ext cx="3590997" cy="5858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Diversité du public étudiant </a:t>
          </a:r>
          <a:endParaRPr lang="fr-FR" sz="2400" kern="1200" dirty="0"/>
        </a:p>
      </dsp:txBody>
      <dsp:txXfrm>
        <a:off x="470701" y="3251778"/>
        <a:ext cx="3556677" cy="551551"/>
      </dsp:txXfrm>
    </dsp:sp>
    <dsp:sp modelId="{7F50A10E-3CE8-432D-BF9B-689FC24674DA}">
      <dsp:nvSpPr>
        <dsp:cNvPr id="0" name=""/>
        <dsp:cNvSpPr/>
      </dsp:nvSpPr>
      <dsp:spPr>
        <a:xfrm>
          <a:off x="4830069" y="0"/>
          <a:ext cx="4488747" cy="40216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500" kern="1200" dirty="0" smtClean="0"/>
            <a:t>Préparer </a:t>
          </a:r>
          <a:endParaRPr lang="fr-FR" sz="5500" kern="1200" dirty="0"/>
        </a:p>
      </dsp:txBody>
      <dsp:txXfrm>
        <a:off x="4830069" y="0"/>
        <a:ext cx="4488747" cy="1206501"/>
      </dsp:txXfrm>
    </dsp:sp>
    <dsp:sp modelId="{8474ED0C-DD8C-4558-9C63-C224BCDBA1B9}">
      <dsp:nvSpPr>
        <dsp:cNvPr id="0" name=""/>
        <dsp:cNvSpPr/>
      </dsp:nvSpPr>
      <dsp:spPr>
        <a:xfrm>
          <a:off x="5278944" y="1206845"/>
          <a:ext cx="3590997" cy="79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Mobilité</a:t>
          </a:r>
          <a:endParaRPr lang="fr-FR" sz="2400" kern="1200" dirty="0"/>
        </a:p>
      </dsp:txBody>
      <dsp:txXfrm>
        <a:off x="5302085" y="1229986"/>
        <a:ext cx="3544715" cy="743815"/>
      </dsp:txXfrm>
    </dsp:sp>
    <dsp:sp modelId="{7DBDD719-E8F8-44CD-97EF-4D0F0B40D6E7}">
      <dsp:nvSpPr>
        <dsp:cNvPr id="0" name=""/>
        <dsp:cNvSpPr/>
      </dsp:nvSpPr>
      <dsp:spPr>
        <a:xfrm>
          <a:off x="5278944" y="2118496"/>
          <a:ext cx="3590997" cy="79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Recherche d’informations</a:t>
          </a:r>
          <a:endParaRPr lang="fr-FR" sz="2400" kern="1200" dirty="0"/>
        </a:p>
      </dsp:txBody>
      <dsp:txXfrm>
        <a:off x="5302085" y="2141637"/>
        <a:ext cx="3544715" cy="743815"/>
      </dsp:txXfrm>
    </dsp:sp>
    <dsp:sp modelId="{F0E3AD85-D135-464D-B78C-53004876F902}">
      <dsp:nvSpPr>
        <dsp:cNvPr id="0" name=""/>
        <dsp:cNvSpPr/>
      </dsp:nvSpPr>
      <dsp:spPr>
        <a:xfrm>
          <a:off x="5278944" y="3030147"/>
          <a:ext cx="3590997" cy="7900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Émancipation</a:t>
          </a:r>
          <a:endParaRPr lang="fr-FR" sz="2400" kern="1200" dirty="0"/>
        </a:p>
      </dsp:txBody>
      <dsp:txXfrm>
        <a:off x="5302085" y="3053288"/>
        <a:ext cx="3544715" cy="743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46F28-387E-49B4-9C42-9EB32AD9DB48}">
      <dsp:nvSpPr>
        <dsp:cNvPr id="0" name=""/>
        <dsp:cNvSpPr/>
      </dsp:nvSpPr>
      <dsp:spPr>
        <a:xfrm>
          <a:off x="0" y="390212"/>
          <a:ext cx="8128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dans sa formation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dans la préparation à son insertion professionnelle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dans son projet</a:t>
          </a:r>
          <a:endParaRPr lang="fr-FR" sz="1900" kern="1200" dirty="0"/>
        </a:p>
      </dsp:txBody>
      <dsp:txXfrm>
        <a:off x="0" y="390212"/>
        <a:ext cx="8128000" cy="1436400"/>
      </dsp:txXfrm>
    </dsp:sp>
    <dsp:sp modelId="{D5730B3A-A081-45CA-96BE-3312D3C1EC1E}">
      <dsp:nvSpPr>
        <dsp:cNvPr id="0" name=""/>
        <dsp:cNvSpPr/>
      </dsp:nvSpPr>
      <dsp:spPr>
        <a:xfrm>
          <a:off x="406400" y="109772"/>
          <a:ext cx="56896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Se mobiliser</a:t>
          </a:r>
          <a:endParaRPr lang="fr-FR" sz="1900" kern="1200" dirty="0"/>
        </a:p>
      </dsp:txBody>
      <dsp:txXfrm>
        <a:off x="433780" y="137152"/>
        <a:ext cx="5634840" cy="506120"/>
      </dsp:txXfrm>
    </dsp:sp>
    <dsp:sp modelId="{EC9B3558-7F31-4082-8A4B-83EEAE6B1B1E}">
      <dsp:nvSpPr>
        <dsp:cNvPr id="0" name=""/>
        <dsp:cNvSpPr/>
      </dsp:nvSpPr>
      <dsp:spPr>
        <a:xfrm>
          <a:off x="0" y="2209652"/>
          <a:ext cx="81280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présenter ses expériences (de stages, de rencontre…)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rendre compte (enseignants, classe, famille, grand public…)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dans leur projet</a:t>
          </a:r>
          <a:endParaRPr lang="fr-FR" sz="1900" kern="1200" dirty="0"/>
        </a:p>
      </dsp:txBody>
      <dsp:txXfrm>
        <a:off x="0" y="2209652"/>
        <a:ext cx="8128000" cy="1436400"/>
      </dsp:txXfrm>
    </dsp:sp>
    <dsp:sp modelId="{0DC95528-9F8C-4446-9873-46CF2E16B215}">
      <dsp:nvSpPr>
        <dsp:cNvPr id="0" name=""/>
        <dsp:cNvSpPr/>
      </dsp:nvSpPr>
      <dsp:spPr>
        <a:xfrm>
          <a:off x="406400" y="1929212"/>
          <a:ext cx="56896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Communiquer sur son engagement </a:t>
          </a:r>
          <a:endParaRPr lang="fr-FR" sz="1900" kern="1200" dirty="0"/>
        </a:p>
      </dsp:txBody>
      <dsp:txXfrm>
        <a:off x="433780" y="1956592"/>
        <a:ext cx="5634840" cy="506120"/>
      </dsp:txXfrm>
    </dsp:sp>
    <dsp:sp modelId="{1549A4BA-76AD-4ED1-A670-EA9DF6090B3E}">
      <dsp:nvSpPr>
        <dsp:cNvPr id="0" name=""/>
        <dsp:cNvSpPr/>
      </dsp:nvSpPr>
      <dsp:spPr>
        <a:xfrm>
          <a:off x="0" y="4029092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9C949-34C3-4E5A-83DA-AB79CD070597}">
      <dsp:nvSpPr>
        <dsp:cNvPr id="0" name=""/>
        <dsp:cNvSpPr/>
      </dsp:nvSpPr>
      <dsp:spPr>
        <a:xfrm>
          <a:off x="406400" y="3748652"/>
          <a:ext cx="56896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Se motiver </a:t>
          </a:r>
          <a:endParaRPr lang="fr-FR" sz="1900" kern="1200" dirty="0"/>
        </a:p>
      </dsp:txBody>
      <dsp:txXfrm>
        <a:off x="433780" y="3776032"/>
        <a:ext cx="5634840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DB520-3C40-4D12-8579-735B0AD212E9}">
      <dsp:nvSpPr>
        <dsp:cNvPr id="0" name=""/>
        <dsp:cNvSpPr/>
      </dsp:nvSpPr>
      <dsp:spPr>
        <a:xfrm>
          <a:off x="305697" y="0"/>
          <a:ext cx="7483940" cy="93890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Dépasser l’objectif BAC</a:t>
          </a:r>
          <a:endParaRPr lang="fr-FR" sz="2800" kern="1200" dirty="0"/>
        </a:p>
      </dsp:txBody>
      <dsp:txXfrm>
        <a:off x="305697" y="0"/>
        <a:ext cx="7483940" cy="938901"/>
      </dsp:txXfrm>
    </dsp:sp>
    <dsp:sp modelId="{A212DB5D-004B-49E8-9EF9-DA1E0CB387C6}">
      <dsp:nvSpPr>
        <dsp:cNvPr id="0" name=""/>
        <dsp:cNvSpPr/>
      </dsp:nvSpPr>
      <dsp:spPr>
        <a:xfrm>
          <a:off x="330206" y="987269"/>
          <a:ext cx="7467587" cy="93890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Acquérir des outils pour mobiliser ses compétences au-delà du lycée </a:t>
          </a:r>
          <a:endParaRPr lang="fr-FR" sz="2800" kern="1200" dirty="0"/>
        </a:p>
      </dsp:txBody>
      <dsp:txXfrm>
        <a:off x="330206" y="987269"/>
        <a:ext cx="7467587" cy="938901"/>
      </dsp:txXfrm>
    </dsp:sp>
    <dsp:sp modelId="{831E90B9-4D19-4647-A075-DD35E4396BFF}">
      <dsp:nvSpPr>
        <dsp:cNvPr id="0" name=""/>
        <dsp:cNvSpPr/>
      </dsp:nvSpPr>
      <dsp:spPr>
        <a:xfrm>
          <a:off x="313869" y="1973115"/>
          <a:ext cx="7500260" cy="93890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Avoir confiance </a:t>
          </a:r>
          <a:endParaRPr lang="fr-FR" sz="2800" kern="1200" dirty="0"/>
        </a:p>
      </dsp:txBody>
      <dsp:txXfrm>
        <a:off x="313869" y="1973115"/>
        <a:ext cx="7500260" cy="9389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3AD8C-D8C3-4BE2-BDF4-307C5E0A12CE}">
      <dsp:nvSpPr>
        <dsp:cNvPr id="0" name=""/>
        <dsp:cNvSpPr/>
      </dsp:nvSpPr>
      <dsp:spPr>
        <a:xfrm>
          <a:off x="0" y="0"/>
          <a:ext cx="9410008" cy="64436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Atouts des activités technologiques </a:t>
          </a:r>
          <a:endParaRPr lang="fr-FR" sz="2900" kern="1200" dirty="0"/>
        </a:p>
      </dsp:txBody>
      <dsp:txXfrm>
        <a:off x="0" y="0"/>
        <a:ext cx="9410008" cy="644363"/>
      </dsp:txXfrm>
    </dsp:sp>
    <dsp:sp modelId="{FD377250-C8EE-45D9-B7B1-DF205BC93DBC}">
      <dsp:nvSpPr>
        <dsp:cNvPr id="0" name=""/>
        <dsp:cNvSpPr/>
      </dsp:nvSpPr>
      <dsp:spPr>
        <a:xfrm>
          <a:off x="4594" y="644363"/>
          <a:ext cx="3133606" cy="135316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Élèves en situation de groupe</a:t>
          </a:r>
          <a:endParaRPr lang="fr-FR" sz="2700" kern="1200" dirty="0"/>
        </a:p>
      </dsp:txBody>
      <dsp:txXfrm>
        <a:off x="4594" y="644363"/>
        <a:ext cx="3133606" cy="1353163"/>
      </dsp:txXfrm>
    </dsp:sp>
    <dsp:sp modelId="{ED3E2C75-1CE3-40C4-A440-D871C559633A}">
      <dsp:nvSpPr>
        <dsp:cNvPr id="0" name=""/>
        <dsp:cNvSpPr/>
      </dsp:nvSpPr>
      <dsp:spPr>
        <a:xfrm>
          <a:off x="3138200" y="644363"/>
          <a:ext cx="3133606" cy="135316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Réflexion de groupe à partir d’un questionnement</a:t>
          </a:r>
          <a:endParaRPr lang="fr-FR" sz="2700" kern="1200" dirty="0"/>
        </a:p>
      </dsp:txBody>
      <dsp:txXfrm>
        <a:off x="3138200" y="644363"/>
        <a:ext cx="3133606" cy="1353163"/>
      </dsp:txXfrm>
    </dsp:sp>
    <dsp:sp modelId="{7183FE93-0168-409D-A63F-F30EE360AC93}">
      <dsp:nvSpPr>
        <dsp:cNvPr id="0" name=""/>
        <dsp:cNvSpPr/>
      </dsp:nvSpPr>
      <dsp:spPr>
        <a:xfrm>
          <a:off x="6271807" y="644363"/>
          <a:ext cx="3133606" cy="1353163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Élaboration d’hypothèses </a:t>
          </a:r>
          <a:endParaRPr lang="fr-FR" sz="2700" kern="1200" dirty="0"/>
        </a:p>
      </dsp:txBody>
      <dsp:txXfrm>
        <a:off x="6271807" y="644363"/>
        <a:ext cx="3133606" cy="1353163"/>
      </dsp:txXfrm>
    </dsp:sp>
    <dsp:sp modelId="{0BC06AC2-7F3C-46C2-9944-C93F6DEBAB7B}">
      <dsp:nvSpPr>
        <dsp:cNvPr id="0" name=""/>
        <dsp:cNvSpPr/>
      </dsp:nvSpPr>
      <dsp:spPr>
        <a:xfrm>
          <a:off x="0" y="1997527"/>
          <a:ext cx="9410008" cy="15035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D2F81-8E8C-498C-B301-7FCF9D8EB304}">
      <dsp:nvSpPr>
        <dsp:cNvPr id="0" name=""/>
        <dsp:cNvSpPr/>
      </dsp:nvSpPr>
      <dsp:spPr>
        <a:xfrm>
          <a:off x="0" y="282664"/>
          <a:ext cx="11274879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56" tIns="291592" rIns="8750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Réflexivité, gestion des émotions, maitrise de soi, empathie, prise de recul sur soi, son parcours. </a:t>
          </a:r>
          <a:endParaRPr lang="fr-FR" sz="1400" kern="1200" dirty="0"/>
        </a:p>
      </dsp:txBody>
      <dsp:txXfrm>
        <a:off x="0" y="282664"/>
        <a:ext cx="11274879" cy="595350"/>
      </dsp:txXfrm>
    </dsp:sp>
    <dsp:sp modelId="{88C75868-5A9E-4543-96E8-00A651D1E034}">
      <dsp:nvSpPr>
        <dsp:cNvPr id="0" name=""/>
        <dsp:cNvSpPr/>
      </dsp:nvSpPr>
      <dsp:spPr>
        <a:xfrm>
          <a:off x="563743" y="76024"/>
          <a:ext cx="789241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15" tIns="0" rIns="2983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Compétences émotionnelles </a:t>
          </a:r>
          <a:endParaRPr lang="fr-FR" sz="1400" b="1" kern="1200" dirty="0"/>
        </a:p>
      </dsp:txBody>
      <dsp:txXfrm>
        <a:off x="583918" y="96199"/>
        <a:ext cx="7852065" cy="372930"/>
      </dsp:txXfrm>
    </dsp:sp>
    <dsp:sp modelId="{466B687D-9D82-443D-BCC0-CAD72D2B863A}">
      <dsp:nvSpPr>
        <dsp:cNvPr id="0" name=""/>
        <dsp:cNvSpPr/>
      </dsp:nvSpPr>
      <dsp:spPr>
        <a:xfrm>
          <a:off x="0" y="1160254"/>
          <a:ext cx="11274879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56" tIns="291592" rIns="8750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Être en mesure de travailler avec les autres, de coopérer en équipe </a:t>
          </a:r>
          <a:r>
            <a:rPr lang="fr-FR" sz="1400" kern="1200" dirty="0" err="1" smtClean="0"/>
            <a:t>pluriprofessionnelle</a:t>
          </a:r>
          <a:r>
            <a:rPr lang="fr-FR" sz="1400" kern="1200" dirty="0" smtClean="0"/>
            <a:t>, en partenariat, en mode projet, de communiquer et de rendre compte de son travail.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Être en mesure d’acquérir des codes professionnels (langage adapté, ponctualité, tenue…)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Adopter une posture professionnelle: bonne distance, empathie, bienveillance, écoute, posture de non-jugement vis-à-vis du public</a:t>
          </a:r>
          <a:endParaRPr lang="fr-FR" sz="1400" kern="1200" dirty="0"/>
        </a:p>
      </dsp:txBody>
      <dsp:txXfrm>
        <a:off x="0" y="1160254"/>
        <a:ext cx="11274879" cy="1455299"/>
      </dsp:txXfrm>
    </dsp:sp>
    <dsp:sp modelId="{7315FBC6-9119-420F-AE23-48882E612256}">
      <dsp:nvSpPr>
        <dsp:cNvPr id="0" name=""/>
        <dsp:cNvSpPr/>
      </dsp:nvSpPr>
      <dsp:spPr>
        <a:xfrm>
          <a:off x="563743" y="953614"/>
          <a:ext cx="789241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15" tIns="0" rIns="2983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Compétences relationnelles </a:t>
          </a:r>
          <a:endParaRPr lang="fr-FR" sz="1400" b="1" kern="1200" dirty="0"/>
        </a:p>
      </dsp:txBody>
      <dsp:txXfrm>
        <a:off x="583918" y="973789"/>
        <a:ext cx="7852065" cy="372930"/>
      </dsp:txXfrm>
    </dsp:sp>
    <dsp:sp modelId="{1B8B7FBB-2A00-4C93-BA71-975C7793CB7A}">
      <dsp:nvSpPr>
        <dsp:cNvPr id="0" name=""/>
        <dsp:cNvSpPr/>
      </dsp:nvSpPr>
      <dsp:spPr>
        <a:xfrm>
          <a:off x="0" y="2897793"/>
          <a:ext cx="11274879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056" tIns="291592" rIns="87505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Au-delà d’une connaissance de base, d’une culture sur le champ social et médico-social, être capable d’articuler la théorie et les concepts à la pratique. </a:t>
          </a:r>
          <a:endParaRPr lang="fr-FR" sz="1400" kern="1200" dirty="0"/>
        </a:p>
      </dsp:txBody>
      <dsp:txXfrm>
        <a:off x="0" y="2897793"/>
        <a:ext cx="11274879" cy="793800"/>
      </dsp:txXfrm>
    </dsp:sp>
    <dsp:sp modelId="{91AC9114-D537-4470-8B11-74ED15988270}">
      <dsp:nvSpPr>
        <dsp:cNvPr id="0" name=""/>
        <dsp:cNvSpPr/>
      </dsp:nvSpPr>
      <dsp:spPr>
        <a:xfrm>
          <a:off x="563743" y="2691153"/>
          <a:ext cx="7892415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15" tIns="0" rIns="2983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Engagement sur les questions sociales</a:t>
          </a:r>
          <a:endParaRPr lang="fr-FR" sz="1400" b="1" kern="1200" dirty="0"/>
        </a:p>
      </dsp:txBody>
      <dsp:txXfrm>
        <a:off x="583918" y="2711328"/>
        <a:ext cx="7852065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B5F8D-C5B6-4C44-9B11-ADBD5CA39B36}">
      <dsp:nvSpPr>
        <dsp:cNvPr id="0" name=""/>
        <dsp:cNvSpPr/>
      </dsp:nvSpPr>
      <dsp:spPr>
        <a:xfrm>
          <a:off x="349078" y="0"/>
          <a:ext cx="1810249" cy="18102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Être engagé dans sa formation</a:t>
          </a:r>
          <a:endParaRPr lang="fr-FR" sz="1600" kern="1200" dirty="0"/>
        </a:p>
      </dsp:txBody>
      <dsp:txXfrm>
        <a:off x="614183" y="265101"/>
        <a:ext cx="1280039" cy="1280022"/>
      </dsp:txXfrm>
    </dsp:sp>
    <dsp:sp modelId="{8689F11D-3C7C-4969-B340-97F7F61EEE7F}">
      <dsp:nvSpPr>
        <dsp:cNvPr id="0" name=""/>
        <dsp:cNvSpPr/>
      </dsp:nvSpPr>
      <dsp:spPr>
        <a:xfrm>
          <a:off x="1055381" y="1207318"/>
          <a:ext cx="1810249" cy="18102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Construire son projet professionnel</a:t>
          </a:r>
          <a:endParaRPr lang="fr-FR" sz="1600" kern="1200" dirty="0"/>
        </a:p>
      </dsp:txBody>
      <dsp:txXfrm>
        <a:off x="1320486" y="1472419"/>
        <a:ext cx="1280039" cy="1280022"/>
      </dsp:txXfrm>
    </dsp:sp>
    <dsp:sp modelId="{54BE167D-E212-4B37-AEEA-C38E8B8D9F67}">
      <dsp:nvSpPr>
        <dsp:cNvPr id="0" name=""/>
        <dsp:cNvSpPr/>
      </dsp:nvSpPr>
      <dsp:spPr>
        <a:xfrm>
          <a:off x="1916663" y="0"/>
          <a:ext cx="1810249" cy="181022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Connaitre sa formation </a:t>
          </a:r>
          <a:endParaRPr lang="fr-FR" sz="1600" kern="1200" dirty="0"/>
        </a:p>
      </dsp:txBody>
      <dsp:txXfrm>
        <a:off x="2181768" y="265101"/>
        <a:ext cx="1280039" cy="12800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7698A-9BC0-4469-9E65-12126ACE5F35}">
      <dsp:nvSpPr>
        <dsp:cNvPr id="0" name=""/>
        <dsp:cNvSpPr/>
      </dsp:nvSpPr>
      <dsp:spPr>
        <a:xfrm rot="10800000">
          <a:off x="1746463" y="157"/>
          <a:ext cx="6365357" cy="572636"/>
        </a:xfrm>
        <a:prstGeom prst="homePlate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517" tIns="60960" rIns="113792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Quel est le sens que donne l’étudiant à sa présence dans la formation ?</a:t>
          </a:r>
          <a:endParaRPr lang="fr-FR" sz="1600" kern="1200" dirty="0"/>
        </a:p>
      </dsp:txBody>
      <dsp:txXfrm rot="10800000">
        <a:off x="1889622" y="157"/>
        <a:ext cx="6222198" cy="572636"/>
      </dsp:txXfrm>
    </dsp:sp>
    <dsp:sp modelId="{623F7B63-1E45-44A3-824C-362489F6C454}">
      <dsp:nvSpPr>
        <dsp:cNvPr id="0" name=""/>
        <dsp:cNvSpPr/>
      </dsp:nvSpPr>
      <dsp:spPr>
        <a:xfrm>
          <a:off x="1460145" y="157"/>
          <a:ext cx="572636" cy="5726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34FE8-DD62-4758-A9FA-E69C269E3797}">
      <dsp:nvSpPr>
        <dsp:cNvPr id="0" name=""/>
        <dsp:cNvSpPr/>
      </dsp:nvSpPr>
      <dsp:spPr>
        <a:xfrm rot="10800000">
          <a:off x="1746463" y="715953"/>
          <a:ext cx="6365357" cy="572636"/>
        </a:xfrm>
        <a:prstGeom prst="homePlate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2517" tIns="60960" rIns="113792" bIns="609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Le choix de l’étudiant est-il en adéquation avec la formation ?</a:t>
          </a:r>
          <a:endParaRPr lang="fr-FR" sz="1600" kern="1200" dirty="0"/>
        </a:p>
      </dsp:txBody>
      <dsp:txXfrm rot="10800000">
        <a:off x="1889622" y="715953"/>
        <a:ext cx="6222198" cy="572636"/>
      </dsp:txXfrm>
    </dsp:sp>
    <dsp:sp modelId="{B3D3FF38-982D-45EC-A602-C9A220AD3FE4}">
      <dsp:nvSpPr>
        <dsp:cNvPr id="0" name=""/>
        <dsp:cNvSpPr/>
      </dsp:nvSpPr>
      <dsp:spPr>
        <a:xfrm>
          <a:off x="1460145" y="715953"/>
          <a:ext cx="572636" cy="5726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1827B-53C9-4AE6-8F4B-B99018FCA453}">
      <dsp:nvSpPr>
        <dsp:cNvPr id="0" name=""/>
        <dsp:cNvSpPr/>
      </dsp:nvSpPr>
      <dsp:spPr>
        <a:xfrm>
          <a:off x="0" y="0"/>
          <a:ext cx="2880000" cy="158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Se représenter dans le monde et dans l’activité humaine</a:t>
          </a:r>
          <a:endParaRPr lang="fr-FR" sz="1300" b="1" kern="1200" dirty="0"/>
        </a:p>
      </dsp:txBody>
      <dsp:txXfrm>
        <a:off x="0" y="0"/>
        <a:ext cx="2880000" cy="475200"/>
      </dsp:txXfrm>
    </dsp:sp>
    <dsp:sp modelId="{AAED28D1-D65C-4854-9EB0-7B7F9B5E21F3}">
      <dsp:nvSpPr>
        <dsp:cNvPr id="0" name=""/>
        <dsp:cNvSpPr/>
      </dsp:nvSpPr>
      <dsp:spPr>
        <a:xfrm>
          <a:off x="288000" y="475238"/>
          <a:ext cx="2304000" cy="23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Situer</a:t>
          </a:r>
          <a:endParaRPr lang="fr-FR" sz="1200" kern="1200" dirty="0"/>
        </a:p>
      </dsp:txBody>
      <dsp:txXfrm>
        <a:off x="294759" y="481997"/>
        <a:ext cx="2290482" cy="217237"/>
      </dsp:txXfrm>
    </dsp:sp>
    <dsp:sp modelId="{5D884808-4BAA-4C37-83BE-8042B0865C78}">
      <dsp:nvSpPr>
        <dsp:cNvPr id="0" name=""/>
        <dsp:cNvSpPr/>
      </dsp:nvSpPr>
      <dsp:spPr>
        <a:xfrm>
          <a:off x="288000" y="699594"/>
          <a:ext cx="2304000" cy="23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Distinguer</a:t>
          </a:r>
          <a:endParaRPr lang="fr-FR" sz="1200" kern="1200" dirty="0"/>
        </a:p>
      </dsp:txBody>
      <dsp:txXfrm>
        <a:off x="294759" y="706353"/>
        <a:ext cx="2290482" cy="217237"/>
      </dsp:txXfrm>
    </dsp:sp>
    <dsp:sp modelId="{BECD1428-1B6A-4ACB-BE25-91300CD8E9B5}">
      <dsp:nvSpPr>
        <dsp:cNvPr id="0" name=""/>
        <dsp:cNvSpPr/>
      </dsp:nvSpPr>
      <dsp:spPr>
        <a:xfrm>
          <a:off x="288000" y="937534"/>
          <a:ext cx="2304000" cy="23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Ordonner</a:t>
          </a:r>
          <a:endParaRPr lang="fr-FR" sz="1200" kern="1200" dirty="0"/>
        </a:p>
      </dsp:txBody>
      <dsp:txXfrm>
        <a:off x="294759" y="944293"/>
        <a:ext cx="2290482" cy="217237"/>
      </dsp:txXfrm>
    </dsp:sp>
    <dsp:sp modelId="{C367EDF3-7F0C-4CA9-993F-28CB9BB8AF6C}">
      <dsp:nvSpPr>
        <dsp:cNvPr id="0" name=""/>
        <dsp:cNvSpPr/>
      </dsp:nvSpPr>
      <dsp:spPr>
        <a:xfrm>
          <a:off x="288000" y="1154916"/>
          <a:ext cx="2304000" cy="230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Mettre en relation</a:t>
          </a:r>
          <a:endParaRPr lang="fr-FR" sz="1200" kern="1200" dirty="0"/>
        </a:p>
      </dsp:txBody>
      <dsp:txXfrm>
        <a:off x="294759" y="1161675"/>
        <a:ext cx="2290482" cy="217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93BE-D23C-4A47-B5E1-BF9E25144DAC}">
      <dsp:nvSpPr>
        <dsp:cNvPr id="0" name=""/>
        <dsp:cNvSpPr/>
      </dsp:nvSpPr>
      <dsp:spPr>
        <a:xfrm>
          <a:off x="756834" y="0"/>
          <a:ext cx="2877179" cy="215753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Se former en tant que personne et citoyen</a:t>
          </a:r>
          <a:endParaRPr lang="fr-FR" sz="1300" b="1" kern="1200" dirty="0"/>
        </a:p>
      </dsp:txBody>
      <dsp:txXfrm>
        <a:off x="756834" y="0"/>
        <a:ext cx="2877179" cy="647261"/>
      </dsp:txXfrm>
    </dsp:sp>
    <dsp:sp modelId="{B04B3101-C6E4-4192-9A97-F1BACD0BEA72}">
      <dsp:nvSpPr>
        <dsp:cNvPr id="0" name=""/>
        <dsp:cNvSpPr/>
      </dsp:nvSpPr>
      <dsp:spPr>
        <a:xfrm>
          <a:off x="1115179" y="639347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S’exprimer à l’oral</a:t>
          </a:r>
          <a:endParaRPr lang="fr-FR" sz="1200" kern="1200" dirty="0"/>
        </a:p>
      </dsp:txBody>
      <dsp:txXfrm>
        <a:off x="1121041" y="645209"/>
        <a:ext cx="2290019" cy="188414"/>
      </dsp:txXfrm>
    </dsp:sp>
    <dsp:sp modelId="{192C167D-B30C-4E4B-8B98-B50BBD484BEC}">
      <dsp:nvSpPr>
        <dsp:cNvPr id="0" name=""/>
        <dsp:cNvSpPr/>
      </dsp:nvSpPr>
      <dsp:spPr>
        <a:xfrm>
          <a:off x="1115179" y="841025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Comprendre</a:t>
          </a:r>
          <a:endParaRPr lang="fr-FR" sz="1200" kern="1200" dirty="0"/>
        </a:p>
      </dsp:txBody>
      <dsp:txXfrm>
        <a:off x="1121041" y="846887"/>
        <a:ext cx="2290019" cy="188414"/>
      </dsp:txXfrm>
    </dsp:sp>
    <dsp:sp modelId="{15911EFB-DC88-4171-9F82-9EA62AD75A52}">
      <dsp:nvSpPr>
        <dsp:cNvPr id="0" name=""/>
        <dsp:cNvSpPr/>
      </dsp:nvSpPr>
      <dsp:spPr>
        <a:xfrm>
          <a:off x="1115179" y="1042704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Écrire</a:t>
          </a:r>
          <a:endParaRPr lang="fr-FR" sz="1200" kern="1200" dirty="0"/>
        </a:p>
      </dsp:txBody>
      <dsp:txXfrm>
        <a:off x="1121041" y="1048566"/>
        <a:ext cx="2290019" cy="188414"/>
      </dsp:txXfrm>
    </dsp:sp>
    <dsp:sp modelId="{1F49D7FD-DE31-469D-BD54-97EE8D1546BA}">
      <dsp:nvSpPr>
        <dsp:cNvPr id="0" name=""/>
        <dsp:cNvSpPr/>
      </dsp:nvSpPr>
      <dsp:spPr>
        <a:xfrm>
          <a:off x="1115179" y="1244382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Exploiter</a:t>
          </a:r>
          <a:endParaRPr lang="fr-FR" sz="1200" kern="1200" dirty="0"/>
        </a:p>
      </dsp:txBody>
      <dsp:txXfrm>
        <a:off x="1121041" y="1250244"/>
        <a:ext cx="2290019" cy="188414"/>
      </dsp:txXfrm>
    </dsp:sp>
    <dsp:sp modelId="{2B539AE1-71D0-405D-B16E-4C946DEB9DE8}">
      <dsp:nvSpPr>
        <dsp:cNvPr id="0" name=""/>
        <dsp:cNvSpPr/>
      </dsp:nvSpPr>
      <dsp:spPr>
        <a:xfrm>
          <a:off x="1115179" y="1446060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Réfléchir</a:t>
          </a:r>
          <a:endParaRPr lang="fr-FR" sz="1200" kern="1200" dirty="0"/>
        </a:p>
      </dsp:txBody>
      <dsp:txXfrm>
        <a:off x="1121041" y="1451922"/>
        <a:ext cx="2290019" cy="188414"/>
      </dsp:txXfrm>
    </dsp:sp>
    <dsp:sp modelId="{33EEDEB2-69D2-43B2-9DFF-F290E3E96590}">
      <dsp:nvSpPr>
        <dsp:cNvPr id="0" name=""/>
        <dsp:cNvSpPr/>
      </dsp:nvSpPr>
      <dsp:spPr>
        <a:xfrm>
          <a:off x="1115179" y="1647738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Pratiquer</a:t>
          </a:r>
          <a:endParaRPr lang="fr-FR" sz="1200" kern="1200" dirty="0"/>
        </a:p>
      </dsp:txBody>
      <dsp:txXfrm>
        <a:off x="1121041" y="1653600"/>
        <a:ext cx="2290019" cy="188414"/>
      </dsp:txXfrm>
    </dsp:sp>
    <dsp:sp modelId="{A234267A-4ECD-437E-825C-7EF27E6FFCF2}">
      <dsp:nvSpPr>
        <dsp:cNvPr id="0" name=""/>
        <dsp:cNvSpPr/>
      </dsp:nvSpPr>
      <dsp:spPr>
        <a:xfrm>
          <a:off x="1115179" y="1849417"/>
          <a:ext cx="2301743" cy="2001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Prendre du recul</a:t>
          </a:r>
          <a:endParaRPr lang="fr-FR" sz="1200" kern="1200" dirty="0"/>
        </a:p>
      </dsp:txBody>
      <dsp:txXfrm>
        <a:off x="1121041" y="1855279"/>
        <a:ext cx="2290019" cy="188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1827B-53C9-4AE6-8F4B-B99018FCA453}">
      <dsp:nvSpPr>
        <dsp:cNvPr id="0" name=""/>
        <dsp:cNvSpPr/>
      </dsp:nvSpPr>
      <dsp:spPr>
        <a:xfrm>
          <a:off x="2812" y="0"/>
          <a:ext cx="2877187" cy="17864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Penser et communiquer</a:t>
          </a:r>
          <a:endParaRPr lang="fr-FR" sz="1300" b="1" kern="1200" dirty="0"/>
        </a:p>
      </dsp:txBody>
      <dsp:txXfrm>
        <a:off x="2812" y="0"/>
        <a:ext cx="2877187" cy="535929"/>
      </dsp:txXfrm>
    </dsp:sp>
    <dsp:sp modelId="{AAED28D1-D65C-4854-9EB0-7B7F9B5E21F3}">
      <dsp:nvSpPr>
        <dsp:cNvPr id="0" name=""/>
        <dsp:cNvSpPr/>
      </dsp:nvSpPr>
      <dsp:spPr>
        <a:xfrm>
          <a:off x="329958" y="519384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S’exprimer à l’oral</a:t>
          </a:r>
          <a:endParaRPr lang="fr-FR" sz="1200" kern="1200" dirty="0"/>
        </a:p>
      </dsp:txBody>
      <dsp:txXfrm>
        <a:off x="334784" y="524210"/>
        <a:ext cx="2292098" cy="155127"/>
      </dsp:txXfrm>
    </dsp:sp>
    <dsp:sp modelId="{7EC359A7-144A-4FAE-8B4D-7233447D05B7}">
      <dsp:nvSpPr>
        <dsp:cNvPr id="0" name=""/>
        <dsp:cNvSpPr/>
      </dsp:nvSpPr>
      <dsp:spPr>
        <a:xfrm>
          <a:off x="329958" y="685430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Comprendre</a:t>
          </a:r>
        </a:p>
      </dsp:txBody>
      <dsp:txXfrm>
        <a:off x="334784" y="690256"/>
        <a:ext cx="2292098" cy="155127"/>
      </dsp:txXfrm>
    </dsp:sp>
    <dsp:sp modelId="{96178639-94B1-4F50-AC0F-2CFD5716E3EB}">
      <dsp:nvSpPr>
        <dsp:cNvPr id="0" name=""/>
        <dsp:cNvSpPr/>
      </dsp:nvSpPr>
      <dsp:spPr>
        <a:xfrm>
          <a:off x="329958" y="851477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Écrire</a:t>
          </a:r>
        </a:p>
      </dsp:txBody>
      <dsp:txXfrm>
        <a:off x="334784" y="856303"/>
        <a:ext cx="2292098" cy="155127"/>
      </dsp:txXfrm>
    </dsp:sp>
    <dsp:sp modelId="{E5664F6C-3DE8-49B3-9F8A-FF752E664ADA}">
      <dsp:nvSpPr>
        <dsp:cNvPr id="0" name=""/>
        <dsp:cNvSpPr/>
      </dsp:nvSpPr>
      <dsp:spPr>
        <a:xfrm>
          <a:off x="329958" y="1017524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Exploiter</a:t>
          </a:r>
        </a:p>
      </dsp:txBody>
      <dsp:txXfrm>
        <a:off x="334784" y="1022350"/>
        <a:ext cx="2292098" cy="155127"/>
      </dsp:txXfrm>
    </dsp:sp>
    <dsp:sp modelId="{373CD422-8A0F-4B51-918C-BA1E64AF089D}">
      <dsp:nvSpPr>
        <dsp:cNvPr id="0" name=""/>
        <dsp:cNvSpPr/>
      </dsp:nvSpPr>
      <dsp:spPr>
        <a:xfrm>
          <a:off x="329958" y="1183571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Réfléchir</a:t>
          </a:r>
        </a:p>
      </dsp:txBody>
      <dsp:txXfrm>
        <a:off x="334784" y="1188397"/>
        <a:ext cx="2292098" cy="155127"/>
      </dsp:txXfrm>
    </dsp:sp>
    <dsp:sp modelId="{3DC90AA4-1962-49D2-8228-2FA245D993A7}">
      <dsp:nvSpPr>
        <dsp:cNvPr id="0" name=""/>
        <dsp:cNvSpPr/>
      </dsp:nvSpPr>
      <dsp:spPr>
        <a:xfrm>
          <a:off x="329958" y="1349618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Pratiquer</a:t>
          </a:r>
        </a:p>
      </dsp:txBody>
      <dsp:txXfrm>
        <a:off x="334784" y="1354444"/>
        <a:ext cx="2292098" cy="155127"/>
      </dsp:txXfrm>
    </dsp:sp>
    <dsp:sp modelId="{868B5680-7046-40FE-A36E-9F8FA61A6408}">
      <dsp:nvSpPr>
        <dsp:cNvPr id="0" name=""/>
        <dsp:cNvSpPr/>
      </dsp:nvSpPr>
      <dsp:spPr>
        <a:xfrm>
          <a:off x="329958" y="1515665"/>
          <a:ext cx="2301750" cy="164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Prendre du recul</a:t>
          </a:r>
        </a:p>
      </dsp:txBody>
      <dsp:txXfrm>
        <a:off x="334784" y="1520491"/>
        <a:ext cx="2292098" cy="1551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1827B-53C9-4AE6-8F4B-B99018FCA453}">
      <dsp:nvSpPr>
        <dsp:cNvPr id="0" name=""/>
        <dsp:cNvSpPr/>
      </dsp:nvSpPr>
      <dsp:spPr>
        <a:xfrm>
          <a:off x="0" y="0"/>
          <a:ext cx="2877187" cy="22953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Développer les méthodes et outils pour apprendre</a:t>
          </a:r>
          <a:endParaRPr lang="fr-FR" sz="1300" b="1" kern="1200" dirty="0"/>
        </a:p>
      </dsp:txBody>
      <dsp:txXfrm>
        <a:off x="0" y="0"/>
        <a:ext cx="2877187" cy="688601"/>
      </dsp:txXfrm>
    </dsp:sp>
    <dsp:sp modelId="{34334958-E85C-479C-83F6-F8934EB7F99C}">
      <dsp:nvSpPr>
        <dsp:cNvPr id="0" name=""/>
        <dsp:cNvSpPr/>
      </dsp:nvSpPr>
      <dsp:spPr>
        <a:xfrm>
          <a:off x="289125" y="688841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Outils</a:t>
          </a:r>
          <a:endParaRPr lang="fr-FR" sz="1300" kern="1200" dirty="0" smtClean="0"/>
        </a:p>
      </dsp:txBody>
      <dsp:txXfrm>
        <a:off x="293946" y="693662"/>
        <a:ext cx="2292108" cy="154953"/>
      </dsp:txXfrm>
    </dsp:sp>
    <dsp:sp modelId="{A7A09400-FB75-4692-9BB4-1514672CA795}">
      <dsp:nvSpPr>
        <dsp:cNvPr id="0" name=""/>
        <dsp:cNvSpPr/>
      </dsp:nvSpPr>
      <dsp:spPr>
        <a:xfrm>
          <a:off x="289125" y="854703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Stratégie</a:t>
          </a:r>
        </a:p>
      </dsp:txBody>
      <dsp:txXfrm>
        <a:off x="293946" y="859524"/>
        <a:ext cx="2292108" cy="154953"/>
      </dsp:txXfrm>
    </dsp:sp>
    <dsp:sp modelId="{4DE3BE3D-C61C-42E7-9FAE-C99117EF8351}">
      <dsp:nvSpPr>
        <dsp:cNvPr id="0" name=""/>
        <dsp:cNvSpPr/>
      </dsp:nvSpPr>
      <dsp:spPr>
        <a:xfrm>
          <a:off x="289125" y="1020565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Comprendre</a:t>
          </a:r>
        </a:p>
      </dsp:txBody>
      <dsp:txXfrm>
        <a:off x="293946" y="1025386"/>
        <a:ext cx="2292108" cy="154953"/>
      </dsp:txXfrm>
    </dsp:sp>
    <dsp:sp modelId="{9D80DA3B-3F4C-469E-B438-AF87164B5913}">
      <dsp:nvSpPr>
        <dsp:cNvPr id="0" name=""/>
        <dsp:cNvSpPr/>
      </dsp:nvSpPr>
      <dsp:spPr>
        <a:xfrm>
          <a:off x="289125" y="1186427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Apprendre</a:t>
          </a:r>
        </a:p>
      </dsp:txBody>
      <dsp:txXfrm>
        <a:off x="293946" y="1191248"/>
        <a:ext cx="2292108" cy="154953"/>
      </dsp:txXfrm>
    </dsp:sp>
    <dsp:sp modelId="{627C0E76-2576-496D-8F70-B6C0868476F1}">
      <dsp:nvSpPr>
        <dsp:cNvPr id="0" name=""/>
        <dsp:cNvSpPr/>
      </dsp:nvSpPr>
      <dsp:spPr>
        <a:xfrm>
          <a:off x="289125" y="1352289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Coopérer</a:t>
          </a:r>
        </a:p>
      </dsp:txBody>
      <dsp:txXfrm>
        <a:off x="293946" y="1357110"/>
        <a:ext cx="2292108" cy="154953"/>
      </dsp:txXfrm>
    </dsp:sp>
    <dsp:sp modelId="{88155C16-84B6-4372-8F75-F3640E46A9F3}">
      <dsp:nvSpPr>
        <dsp:cNvPr id="0" name=""/>
        <dsp:cNvSpPr/>
      </dsp:nvSpPr>
      <dsp:spPr>
        <a:xfrm>
          <a:off x="289125" y="1518150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Projets</a:t>
          </a:r>
        </a:p>
      </dsp:txBody>
      <dsp:txXfrm>
        <a:off x="293946" y="1522971"/>
        <a:ext cx="2292108" cy="154953"/>
      </dsp:txXfrm>
    </dsp:sp>
    <dsp:sp modelId="{9D13AEAC-2EBA-4CAD-93B8-5832B17ADC36}">
      <dsp:nvSpPr>
        <dsp:cNvPr id="0" name=""/>
        <dsp:cNvSpPr/>
      </dsp:nvSpPr>
      <dsp:spPr>
        <a:xfrm>
          <a:off x="289125" y="1684012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Rechercher</a:t>
          </a:r>
        </a:p>
      </dsp:txBody>
      <dsp:txXfrm>
        <a:off x="293946" y="1688833"/>
        <a:ext cx="2292108" cy="154953"/>
      </dsp:txXfrm>
    </dsp:sp>
    <dsp:sp modelId="{CDF61685-FE5B-4ECD-9545-DA7A41A31195}">
      <dsp:nvSpPr>
        <dsp:cNvPr id="0" name=""/>
        <dsp:cNvSpPr/>
      </dsp:nvSpPr>
      <dsp:spPr>
        <a:xfrm>
          <a:off x="289125" y="1849874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Mobiliser</a:t>
          </a:r>
        </a:p>
      </dsp:txBody>
      <dsp:txXfrm>
        <a:off x="293946" y="1854695"/>
        <a:ext cx="2292108" cy="154953"/>
      </dsp:txXfrm>
    </dsp:sp>
    <dsp:sp modelId="{4EB7007B-53EB-4B86-BEDA-148AD9382F95}">
      <dsp:nvSpPr>
        <dsp:cNvPr id="0" name=""/>
        <dsp:cNvSpPr/>
      </dsp:nvSpPr>
      <dsp:spPr>
        <a:xfrm>
          <a:off x="289125" y="2015736"/>
          <a:ext cx="2301750" cy="1645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Communiquer</a:t>
          </a:r>
        </a:p>
      </dsp:txBody>
      <dsp:txXfrm>
        <a:off x="293946" y="2020557"/>
        <a:ext cx="2292108" cy="1549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52527-9A33-4367-833B-223DAFF4864C}">
      <dsp:nvSpPr>
        <dsp:cNvPr id="0" name=""/>
        <dsp:cNvSpPr/>
      </dsp:nvSpPr>
      <dsp:spPr>
        <a:xfrm>
          <a:off x="0" y="292177"/>
          <a:ext cx="95531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B534C-E63C-46BB-A9EF-9EE869D29CC4}">
      <dsp:nvSpPr>
        <dsp:cNvPr id="0" name=""/>
        <dsp:cNvSpPr/>
      </dsp:nvSpPr>
      <dsp:spPr>
        <a:xfrm>
          <a:off x="477656" y="56017"/>
          <a:ext cx="668718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60" tIns="0" rIns="2527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Préparer aux fonctionnements et à l’organisation des études supérieures </a:t>
          </a:r>
          <a:endParaRPr lang="fr-FR" sz="1600" kern="1200" dirty="0"/>
        </a:p>
      </dsp:txBody>
      <dsp:txXfrm>
        <a:off x="500713" y="79074"/>
        <a:ext cx="6641071" cy="426206"/>
      </dsp:txXfrm>
    </dsp:sp>
    <dsp:sp modelId="{D0BAF1CD-7307-4961-8F69-85C6D39B3DD9}">
      <dsp:nvSpPr>
        <dsp:cNvPr id="0" name=""/>
        <dsp:cNvSpPr/>
      </dsp:nvSpPr>
      <dsp:spPr>
        <a:xfrm>
          <a:off x="0" y="1017937"/>
          <a:ext cx="95531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63071-A022-4919-967B-D98DCBB63BE5}">
      <dsp:nvSpPr>
        <dsp:cNvPr id="0" name=""/>
        <dsp:cNvSpPr/>
      </dsp:nvSpPr>
      <dsp:spPr>
        <a:xfrm>
          <a:off x="477656" y="781777"/>
          <a:ext cx="668718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60" tIns="0" rIns="2527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Préparer au métier de l’étudiant  </a:t>
          </a:r>
          <a:endParaRPr lang="fr-FR" sz="1600" kern="1200" dirty="0"/>
        </a:p>
      </dsp:txBody>
      <dsp:txXfrm>
        <a:off x="500713" y="804834"/>
        <a:ext cx="6641071" cy="426206"/>
      </dsp:txXfrm>
    </dsp:sp>
    <dsp:sp modelId="{F9C14BA4-A1EC-4FA5-B582-6619934E07B9}">
      <dsp:nvSpPr>
        <dsp:cNvPr id="0" name=""/>
        <dsp:cNvSpPr/>
      </dsp:nvSpPr>
      <dsp:spPr>
        <a:xfrm>
          <a:off x="0" y="1743697"/>
          <a:ext cx="955312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6D9BD-5A62-4FED-B630-F51A9CB7FCDE}">
      <dsp:nvSpPr>
        <dsp:cNvPr id="0" name=""/>
        <dsp:cNvSpPr/>
      </dsp:nvSpPr>
      <dsp:spPr>
        <a:xfrm>
          <a:off x="477656" y="1507537"/>
          <a:ext cx="668718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760" tIns="0" rIns="2527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Travailler sur l’engagement dans les études et au-delà  </a:t>
          </a:r>
          <a:endParaRPr lang="fr-FR" sz="1600" kern="1200" dirty="0"/>
        </a:p>
      </dsp:txBody>
      <dsp:txXfrm>
        <a:off x="500713" y="1530594"/>
        <a:ext cx="664107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+Icon">
  <dgm:title val="Liste de largeur variable"/>
  <dgm:desc val="Permet de mettre l’accent sur des éléments de diverses importances. Adapté à de grandes quantités de texte Niveau 1. La largeur de chaque forme est déterminée de façon indépendante en fonction de la taille de chaque texte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3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99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87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0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28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4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90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71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1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8AE000-8BC0-4FE0-8F7B-470A3BE6D0E9}" type="datetimeFigureOut">
              <a:rPr lang="fr-FR" smtClean="0"/>
              <a:t>25/06/2019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05E9-85D0-400B-A31A-57A67C2232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62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6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tags" Target="../tags/tag63.xml"/><Relationship Id="rId7" Type="http://schemas.openxmlformats.org/officeDocument/2006/relationships/diagramQuickStyle" Target="../diagrams/quickStyle1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tags" Target="../tags/tag66.xml"/><Relationship Id="rId7" Type="http://schemas.openxmlformats.org/officeDocument/2006/relationships/diagramQuickStyle" Target="../diagrams/quickStyle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diagramDrawing" Target="../diagrams/drawing14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diagramColors" Target="../diagrams/colors1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diagramQuickStyle" Target="../diagrams/quickStyle14.xml"/><Relationship Id="rId5" Type="http://schemas.openxmlformats.org/officeDocument/2006/relationships/tags" Target="../tags/tag83.xml"/><Relationship Id="rId10" Type="http://schemas.openxmlformats.org/officeDocument/2006/relationships/diagramLayout" Target="../diagrams/layout14.xml"/><Relationship Id="rId4" Type="http://schemas.openxmlformats.org/officeDocument/2006/relationships/tags" Target="../tags/tag82.xml"/><Relationship Id="rId9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22.xml"/><Relationship Id="rId7" Type="http://schemas.openxmlformats.org/officeDocument/2006/relationships/diagramLayout" Target="../diagrams/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diagramData" Target="../diagrams/data2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tags" Target="../tags/tag23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tags" Target="../tags/tag26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tags" Target="../tags/tag25.xml"/><Relationship Id="rId16" Type="http://schemas.microsoft.com/office/2007/relationships/diagramDrawing" Target="../diagrams/drawing4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3.xml"/><Relationship Id="rId5" Type="http://schemas.openxmlformats.org/officeDocument/2006/relationships/tags" Target="../tags/tag28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tags" Target="../tags/tag27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diagramQuickStyle" Target="../diagrams/quickStyle5.xml"/><Relationship Id="rId26" Type="http://schemas.openxmlformats.org/officeDocument/2006/relationships/diagramData" Target="../diagrams/data7.xml"/><Relationship Id="rId3" Type="http://schemas.openxmlformats.org/officeDocument/2006/relationships/tags" Target="../tags/tag31.xml"/><Relationship Id="rId21" Type="http://schemas.openxmlformats.org/officeDocument/2006/relationships/diagramData" Target="../diagrams/data6.xml"/><Relationship Id="rId34" Type="http://schemas.openxmlformats.org/officeDocument/2006/relationships/diagramColors" Target="../diagrams/colors8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diagramLayout" Target="../diagrams/layout5.xml"/><Relationship Id="rId25" Type="http://schemas.microsoft.com/office/2007/relationships/diagramDrawing" Target="../diagrams/drawing6.xml"/><Relationship Id="rId33" Type="http://schemas.openxmlformats.org/officeDocument/2006/relationships/diagramQuickStyle" Target="../diagrams/quickStyle8.xml"/><Relationship Id="rId2" Type="http://schemas.openxmlformats.org/officeDocument/2006/relationships/tags" Target="../tags/tag30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29" Type="http://schemas.openxmlformats.org/officeDocument/2006/relationships/diagramColors" Target="../diagrams/colors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diagramColors" Target="../diagrams/colors6.xml"/><Relationship Id="rId32" Type="http://schemas.openxmlformats.org/officeDocument/2006/relationships/diagramLayout" Target="../diagrams/layout8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diagramQuickStyle" Target="../diagrams/quickStyle6.xml"/><Relationship Id="rId28" Type="http://schemas.openxmlformats.org/officeDocument/2006/relationships/diagramQuickStyle" Target="../diagrams/quickStyle7.xml"/><Relationship Id="rId10" Type="http://schemas.openxmlformats.org/officeDocument/2006/relationships/tags" Target="../tags/tag38.xml"/><Relationship Id="rId19" Type="http://schemas.openxmlformats.org/officeDocument/2006/relationships/diagramColors" Target="../diagrams/colors5.xml"/><Relationship Id="rId31" Type="http://schemas.openxmlformats.org/officeDocument/2006/relationships/diagramData" Target="../diagrams/data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diagramLayout" Target="../diagrams/layout6.xml"/><Relationship Id="rId27" Type="http://schemas.openxmlformats.org/officeDocument/2006/relationships/diagramLayout" Target="../diagrams/layout7.xml"/><Relationship Id="rId30" Type="http://schemas.microsoft.com/office/2007/relationships/diagramDrawing" Target="../diagrams/drawing7.xml"/><Relationship Id="rId35" Type="http://schemas.microsoft.com/office/2007/relationships/diagramDrawing" Target="../diagrams/drawin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tags" Target="../tags/tag45.xml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>
            <p:custDataLst>
              <p:tags r:id="rId1"/>
            </p:custDataLst>
          </p:nvPr>
        </p:nvGrpSpPr>
        <p:grpSpPr>
          <a:xfrm>
            <a:off x="1406791" y="3483812"/>
            <a:ext cx="9316431" cy="1319010"/>
            <a:chOff x="1375200" y="2253201"/>
            <a:chExt cx="9316431" cy="1319010"/>
          </a:xfrm>
        </p:grpSpPr>
        <p:sp>
          <p:nvSpPr>
            <p:cNvPr id="23" name="Rectangle 22"/>
            <p:cNvSpPr/>
            <p:nvPr/>
          </p:nvSpPr>
          <p:spPr>
            <a:xfrm>
              <a:off x="1375200" y="2253201"/>
              <a:ext cx="9227976" cy="13190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E17A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E17A09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63656" y="2303748"/>
              <a:ext cx="92279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ST2S vers les études supérieures en santé et social </a:t>
              </a:r>
              <a:endParaRPr lang="fr-FR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2400" b="1" dirty="0" smtClean="0">
                  <a:solidFill>
                    <a:schemeClr val="bg1"/>
                  </a:solidFill>
                </a:rPr>
                <a:t>Comment </a:t>
              </a:r>
              <a:r>
                <a:rPr lang="fr-FR" sz="2400" b="1" dirty="0">
                  <a:solidFill>
                    <a:schemeClr val="bg1"/>
                  </a:solidFill>
                </a:rPr>
                <a:t>la pratique dans votre enseignement y </a:t>
              </a:r>
              <a:r>
                <a:rPr lang="fr-FR" sz="2400" b="1" dirty="0" smtClean="0">
                  <a:solidFill>
                    <a:schemeClr val="bg1"/>
                  </a:solidFill>
                </a:rPr>
                <a:t>participe-t-elle ?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1468991" y="5066904"/>
            <a:ext cx="90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Élaboré en collaboration avec des enseignements du ministère de l’Enseignement supérieur et de la Recherche  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66" y="520360"/>
            <a:ext cx="9598848" cy="27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22464" y="1207170"/>
            <a:ext cx="4353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E17A09"/>
                </a:solidFill>
              </a:rPr>
              <a:t>Préparer au métier de l’étudiant </a:t>
            </a:r>
          </a:p>
        </p:txBody>
      </p:sp>
      <p:graphicFrame>
        <p:nvGraphicFramePr>
          <p:cNvPr id="3" name="Diagramme 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7308606"/>
              </p:ext>
            </p:extLst>
          </p:nvPr>
        </p:nvGraphicFramePr>
        <p:xfrm>
          <a:off x="1526853" y="1668835"/>
          <a:ext cx="9323483" cy="4021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09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6358" y="1056097"/>
            <a:ext cx="12003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Préparer aux fonctionnements et à l’organisation des études supérieures 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7" name="Rectangle à coins arrondis 6"/>
          <p:cNvSpPr/>
          <p:nvPr>
            <p:custDataLst>
              <p:tags r:id="rId2"/>
            </p:custDataLst>
          </p:nvPr>
        </p:nvSpPr>
        <p:spPr>
          <a:xfrm>
            <a:off x="4896305" y="4486160"/>
            <a:ext cx="2511380" cy="94015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</a:rPr>
              <a:t>pproche programme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à coins arrondis 7"/>
          <p:cNvSpPr/>
          <p:nvPr>
            <p:custDataLst>
              <p:tags r:id="rId3"/>
            </p:custDataLst>
          </p:nvPr>
        </p:nvSpPr>
        <p:spPr>
          <a:xfrm>
            <a:off x="2318196" y="3793789"/>
            <a:ext cx="2820473" cy="94015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p</a:t>
            </a:r>
            <a:r>
              <a:rPr lang="fr-FR" sz="2000" b="1" dirty="0" smtClean="0">
                <a:solidFill>
                  <a:srgbClr val="002060"/>
                </a:solidFill>
              </a:rPr>
              <a:t>rogression spiralaire des programmes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à coins arrondis 8"/>
          <p:cNvSpPr/>
          <p:nvPr>
            <p:custDataLst>
              <p:tags r:id="rId4"/>
            </p:custDataLst>
          </p:nvPr>
        </p:nvSpPr>
        <p:spPr>
          <a:xfrm>
            <a:off x="8111857" y="1543929"/>
            <a:ext cx="3039414" cy="68258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Variabilité dans l’enseignement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Rectangle à coins arrondis 10"/>
          <p:cNvSpPr/>
          <p:nvPr>
            <p:custDataLst>
              <p:tags r:id="rId5"/>
            </p:custDataLst>
          </p:nvPr>
        </p:nvSpPr>
        <p:spPr>
          <a:xfrm>
            <a:off x="1024555" y="2320361"/>
            <a:ext cx="3039414" cy="59142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Une discipline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2" name="Rectangle à coins arrondis 11"/>
          <p:cNvSpPr/>
          <p:nvPr>
            <p:custDataLst>
              <p:tags r:id="rId6"/>
            </p:custDataLst>
          </p:nvPr>
        </p:nvSpPr>
        <p:spPr>
          <a:xfrm>
            <a:off x="4568206" y="2289824"/>
            <a:ext cx="3039414" cy="5914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Plusieurs enseignants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3" name="Flèche droite 12"/>
          <p:cNvSpPr/>
          <p:nvPr>
            <p:custDataLst>
              <p:tags r:id="rId7"/>
            </p:custDataLst>
          </p:nvPr>
        </p:nvSpPr>
        <p:spPr>
          <a:xfrm>
            <a:off x="4238816" y="2455671"/>
            <a:ext cx="257577" cy="34129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8087793" y="3043296"/>
            <a:ext cx="3039414" cy="68258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Variabilité des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Techniques d’enseignement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-65314" y="1548438"/>
            <a:ext cx="5982238" cy="53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• Développer les capacités d’adaptation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9" name="Flèche droite 18"/>
          <p:cNvSpPr/>
          <p:nvPr>
            <p:custDataLst>
              <p:tags r:id="rId10"/>
            </p:custDataLst>
          </p:nvPr>
        </p:nvSpPr>
        <p:spPr>
          <a:xfrm rot="2237413">
            <a:off x="7708186" y="2769201"/>
            <a:ext cx="382073" cy="3702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 droite 19"/>
          <p:cNvSpPr/>
          <p:nvPr>
            <p:custDataLst>
              <p:tags r:id="rId11"/>
            </p:custDataLst>
          </p:nvPr>
        </p:nvSpPr>
        <p:spPr>
          <a:xfrm rot="20070525">
            <a:off x="7750642" y="2139022"/>
            <a:ext cx="382073" cy="3702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-399245" y="3119439"/>
            <a:ext cx="7284074" cy="53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• Décloisonner les enseignements/intégrer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>
          <a:xfrm>
            <a:off x="0" y="5571277"/>
            <a:ext cx="8023538" cy="537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• Développer la mobilisation des connaissances acquises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71450" y="954077"/>
            <a:ext cx="7146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E17A09"/>
                </a:solidFill>
              </a:rPr>
              <a:t>Travailler sur l’engagement dans les études et au-delà  </a:t>
            </a:r>
          </a:p>
        </p:txBody>
      </p:sp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991673" y="914400"/>
            <a:ext cx="7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9510507"/>
              </p:ext>
            </p:extLst>
          </p:nvPr>
        </p:nvGraphicFramePr>
        <p:xfrm>
          <a:off x="2032000" y="1415742"/>
          <a:ext cx="8128000" cy="461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752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60058" y="1458345"/>
            <a:ext cx="8755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E17A09"/>
                </a:solidFill>
              </a:rPr>
              <a:t>Sortir de l’objectif </a:t>
            </a:r>
            <a:r>
              <a:rPr lang="fr-FR" sz="2400" b="1" dirty="0" smtClean="0">
                <a:solidFill>
                  <a:srgbClr val="E17A09"/>
                </a:solidFill>
              </a:rPr>
              <a:t>baccalauréat </a:t>
            </a:r>
            <a:r>
              <a:rPr lang="fr-FR" sz="2400" b="1" dirty="0">
                <a:solidFill>
                  <a:srgbClr val="E17A09"/>
                </a:solidFill>
              </a:rPr>
              <a:t>pour penser à la poursuite </a:t>
            </a:r>
            <a:r>
              <a:rPr lang="fr-FR" sz="2400" b="1" dirty="0" smtClean="0">
                <a:solidFill>
                  <a:srgbClr val="E17A09"/>
                </a:solidFill>
              </a:rPr>
              <a:t>d’études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"/>
            </p:custDataLst>
          </p:nvPr>
        </p:nvSpPr>
        <p:spPr>
          <a:xfrm>
            <a:off x="382986" y="2026146"/>
            <a:ext cx="8730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Le Lycée forme de futurs étudiants et non de futurs bacheliers.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me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6002048"/>
              </p:ext>
            </p:extLst>
          </p:nvPr>
        </p:nvGraphicFramePr>
        <p:xfrm>
          <a:off x="1958521" y="2555422"/>
          <a:ext cx="8128000" cy="291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19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53093" y="1231381"/>
            <a:ext cx="5950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Travailler sur le projet professionnel en lycée 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6" name="Rectangle à coins arrondis 5"/>
          <p:cNvSpPr/>
          <p:nvPr>
            <p:custDataLst>
              <p:tags r:id="rId2"/>
            </p:custDataLst>
          </p:nvPr>
        </p:nvSpPr>
        <p:spPr>
          <a:xfrm>
            <a:off x="7371071" y="4233534"/>
            <a:ext cx="2137893" cy="662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Famille  </a:t>
            </a:r>
            <a:endParaRPr lang="fr-FR" b="1" dirty="0"/>
          </a:p>
        </p:txBody>
      </p:sp>
      <p:sp>
        <p:nvSpPr>
          <p:cNvPr id="7" name="Rectangle à coins arrondis 6"/>
          <p:cNvSpPr/>
          <p:nvPr>
            <p:custDataLst>
              <p:tags r:id="rId3"/>
            </p:custDataLst>
          </p:nvPr>
        </p:nvSpPr>
        <p:spPr>
          <a:xfrm>
            <a:off x="1451071" y="4305994"/>
            <a:ext cx="2137893" cy="662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Professionnels</a:t>
            </a:r>
            <a:endParaRPr lang="fr-FR" b="1" dirty="0"/>
          </a:p>
        </p:txBody>
      </p:sp>
      <p:sp>
        <p:nvSpPr>
          <p:cNvPr id="8" name="Rectangle à coins arrondis 7"/>
          <p:cNvSpPr/>
          <p:nvPr>
            <p:custDataLst>
              <p:tags r:id="rId4"/>
            </p:custDataLst>
          </p:nvPr>
        </p:nvSpPr>
        <p:spPr>
          <a:xfrm>
            <a:off x="1459224" y="2967592"/>
            <a:ext cx="2137893" cy="662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Conseillers d’orientation   </a:t>
            </a:r>
            <a:endParaRPr lang="fr-FR" sz="2000" b="1" dirty="0"/>
          </a:p>
        </p:txBody>
      </p:sp>
      <p:sp>
        <p:nvSpPr>
          <p:cNvPr id="9" name="Rectangle à coins arrondis 8"/>
          <p:cNvSpPr/>
          <p:nvPr>
            <p:custDataLst>
              <p:tags r:id="rId5"/>
            </p:custDataLst>
          </p:nvPr>
        </p:nvSpPr>
        <p:spPr>
          <a:xfrm>
            <a:off x="7371071" y="3067796"/>
            <a:ext cx="2137893" cy="662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Enseignants  </a:t>
            </a:r>
            <a:endParaRPr lang="fr-FR" b="1" dirty="0"/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530679" y="2008151"/>
            <a:ext cx="540065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Définir son projet individuel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7"/>
            </p:custDataLst>
          </p:nvPr>
        </p:nvSpPr>
        <p:spPr>
          <a:xfrm>
            <a:off x="5748121" y="2008151"/>
            <a:ext cx="528182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</a:rPr>
              <a:t>Intégrer son projet 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>
            <p:custDataLst>
              <p:tags r:id="rId8"/>
            </p:custDataLst>
          </p:nvPr>
        </p:nvGrpSpPr>
        <p:grpSpPr>
          <a:xfrm>
            <a:off x="4315420" y="3514776"/>
            <a:ext cx="2310008" cy="967203"/>
            <a:chOff x="4476563" y="3289612"/>
            <a:chExt cx="2068132" cy="967203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4476563" y="3289612"/>
              <a:ext cx="2068132" cy="967203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206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01589" y="3403881"/>
              <a:ext cx="932115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</a:rPr>
                <a:t>Élève 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78744" y="3730415"/>
              <a:ext cx="1089059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fr-FR" sz="2400" b="1" dirty="0" smtClean="0">
                  <a:solidFill>
                    <a:srgbClr val="002060"/>
                  </a:solidFill>
                </a:rPr>
                <a:t>Projet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Double flèche horizontale 15"/>
          <p:cNvSpPr/>
          <p:nvPr>
            <p:custDataLst>
              <p:tags r:id="rId9"/>
            </p:custDataLst>
          </p:nvPr>
        </p:nvSpPr>
        <p:spPr>
          <a:xfrm rot="8830225">
            <a:off x="6748455" y="3391623"/>
            <a:ext cx="559061" cy="212539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Double flèche horizontale 16"/>
          <p:cNvSpPr/>
          <p:nvPr>
            <p:custDataLst>
              <p:tags r:id="rId10"/>
            </p:custDataLst>
          </p:nvPr>
        </p:nvSpPr>
        <p:spPr>
          <a:xfrm rot="12282234">
            <a:off x="6730959" y="4325905"/>
            <a:ext cx="559061" cy="212539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Double flèche horizontale 17"/>
          <p:cNvSpPr/>
          <p:nvPr>
            <p:custDataLst>
              <p:tags r:id="rId11"/>
            </p:custDataLst>
          </p:nvPr>
        </p:nvSpPr>
        <p:spPr>
          <a:xfrm rot="12322316">
            <a:off x="3687199" y="3408507"/>
            <a:ext cx="559061" cy="212539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Double flèche horizontale 18"/>
          <p:cNvSpPr/>
          <p:nvPr>
            <p:custDataLst>
              <p:tags r:id="rId12"/>
            </p:custDataLst>
          </p:nvPr>
        </p:nvSpPr>
        <p:spPr>
          <a:xfrm rot="19692308">
            <a:off x="3702440" y="4317745"/>
            <a:ext cx="559061" cy="212539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07818" y="977346"/>
            <a:ext cx="4041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Travailler sur la prise de recul  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2"/>
            </p:custDataLst>
          </p:nvPr>
        </p:nvSpPr>
        <p:spPr>
          <a:xfrm>
            <a:off x="838154" y="2954674"/>
            <a:ext cx="7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334664" y="383728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Présenter ses résultats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4"/>
            </p:custDataLst>
          </p:nvPr>
        </p:nvSpPr>
        <p:spPr>
          <a:xfrm>
            <a:off x="312173" y="4407545"/>
            <a:ext cx="7045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Présenter </a:t>
            </a:r>
            <a:r>
              <a:rPr lang="fr-FR" sz="2400" b="1" dirty="0">
                <a:solidFill>
                  <a:srgbClr val="002060"/>
                </a:solidFill>
              </a:rPr>
              <a:t>sa démarche </a:t>
            </a:r>
            <a:r>
              <a:rPr lang="fr-FR" sz="2400" b="1" dirty="0" smtClean="0">
                <a:solidFill>
                  <a:srgbClr val="002060"/>
                </a:solidFill>
              </a:rPr>
              <a:t>(démarche scientifique) 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334664" y="4977806"/>
            <a:ext cx="1095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</a:rPr>
              <a:t>Diversifier </a:t>
            </a:r>
            <a:r>
              <a:rPr lang="fr-FR" sz="2400" b="1" dirty="0">
                <a:solidFill>
                  <a:srgbClr val="002060"/>
                </a:solidFill>
              </a:rPr>
              <a:t>les </a:t>
            </a:r>
            <a:r>
              <a:rPr lang="fr-FR" sz="2400" b="1" dirty="0" smtClean="0">
                <a:solidFill>
                  <a:srgbClr val="002060"/>
                </a:solidFill>
              </a:rPr>
              <a:t>présentations/mise </a:t>
            </a:r>
            <a:r>
              <a:rPr lang="fr-FR" sz="2400" b="1" dirty="0">
                <a:solidFill>
                  <a:srgbClr val="002060"/>
                </a:solidFill>
              </a:rPr>
              <a:t>en contexte (jury, </a:t>
            </a:r>
            <a:r>
              <a:rPr lang="fr-FR" sz="2400" b="1" dirty="0" smtClean="0">
                <a:solidFill>
                  <a:srgbClr val="002060"/>
                </a:solidFill>
              </a:rPr>
              <a:t>vidéo, </a:t>
            </a:r>
            <a:r>
              <a:rPr lang="fr-FR" sz="2400" b="1" dirty="0">
                <a:solidFill>
                  <a:srgbClr val="002060"/>
                </a:solidFill>
              </a:rPr>
              <a:t>interview filmée)  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>
          <a:xfrm>
            <a:off x="334664" y="5547324"/>
            <a:ext cx="1095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fr-FR" sz="2400" b="1" dirty="0" smtClean="0">
                <a:solidFill>
                  <a:srgbClr val="002060"/>
                </a:solidFill>
              </a:rPr>
              <a:t>’épanouir !</a:t>
            </a:r>
            <a:endParaRPr lang="fr-FR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me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017356726"/>
              </p:ext>
            </p:extLst>
          </p:nvPr>
        </p:nvGraphicFramePr>
        <p:xfrm>
          <a:off x="1271848" y="1493096"/>
          <a:ext cx="9410008" cy="214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601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>
            <p:custDataLst>
              <p:tags r:id="rId1"/>
            </p:custDataLst>
          </p:nvPr>
        </p:nvSpPr>
        <p:spPr>
          <a:xfrm>
            <a:off x="1299909" y="2961568"/>
            <a:ext cx="749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•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fr-FR" sz="2400" b="1" cap="all" dirty="0" smtClean="0">
                <a:solidFill>
                  <a:srgbClr val="002060"/>
                </a:solidFill>
              </a:rPr>
              <a:t>é</a:t>
            </a:r>
            <a:r>
              <a:rPr lang="fr-FR" sz="2400" b="1" dirty="0" smtClean="0">
                <a:solidFill>
                  <a:srgbClr val="002060"/>
                </a:solidFill>
              </a:rPr>
              <a:t>mulateur </a:t>
            </a:r>
            <a:r>
              <a:rPr lang="fr-FR" sz="2400" dirty="0" smtClean="0">
                <a:solidFill>
                  <a:srgbClr val="002060"/>
                </a:solidFill>
              </a:rPr>
              <a:t>(niveau L1 – étudiants « oui si » Parcoursup)</a:t>
            </a: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1299909" y="4159072"/>
            <a:ext cx="707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• </a:t>
            </a:r>
            <a:r>
              <a:rPr lang="fr-FR" sz="2400" b="1" dirty="0" smtClean="0">
                <a:solidFill>
                  <a:srgbClr val="002060"/>
                </a:solidFill>
              </a:rPr>
              <a:t>PPP</a:t>
            </a:r>
            <a:r>
              <a:rPr lang="fr-FR" sz="2400" dirty="0" smtClean="0">
                <a:solidFill>
                  <a:srgbClr val="002060"/>
                </a:solidFill>
              </a:rPr>
              <a:t> : Projet personnel professionnel (niveau L1 L2 L3)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299909" y="4757824"/>
            <a:ext cx="7088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• </a:t>
            </a:r>
            <a:r>
              <a:rPr lang="fr-FR" sz="2400" b="1" dirty="0">
                <a:solidFill>
                  <a:srgbClr val="002060"/>
                </a:solidFill>
              </a:rPr>
              <a:t>Projet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bibliographique et </a:t>
            </a:r>
            <a:r>
              <a:rPr lang="fr-FR" sz="2400" b="1" dirty="0" smtClean="0">
                <a:solidFill>
                  <a:srgbClr val="002060"/>
                </a:solidFill>
              </a:rPr>
              <a:t>colloque</a:t>
            </a:r>
            <a:r>
              <a:rPr lang="fr-FR" sz="2400" dirty="0" smtClean="0">
                <a:solidFill>
                  <a:srgbClr val="002060"/>
                </a:solidFill>
              </a:rPr>
              <a:t> ÉvryBio (niveau L3)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299909" y="3560320"/>
            <a:ext cx="851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• </a:t>
            </a:r>
            <a:r>
              <a:rPr lang="fr-FR" sz="2400" b="1" dirty="0">
                <a:solidFill>
                  <a:srgbClr val="002060"/>
                </a:solidFill>
              </a:rPr>
              <a:t>TP </a:t>
            </a:r>
            <a:r>
              <a:rPr lang="fr-FR" sz="2400" b="1" dirty="0" smtClean="0">
                <a:solidFill>
                  <a:srgbClr val="002060"/>
                </a:solidFill>
              </a:rPr>
              <a:t>intégrés </a:t>
            </a:r>
            <a:r>
              <a:rPr lang="fr-FR" sz="2400" dirty="0" smtClean="0">
                <a:solidFill>
                  <a:srgbClr val="002060"/>
                </a:solidFill>
              </a:rPr>
              <a:t>(projet pilote – Observatoire du L1 – réussite Licence)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429985" y="1523414"/>
            <a:ext cx="2549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Oser l’innovation !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429985" y="2280647"/>
            <a:ext cx="4153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Quelques expériences universitaires :</a:t>
            </a:r>
          </a:p>
        </p:txBody>
      </p:sp>
    </p:spTree>
    <p:extLst>
      <p:ext uri="{BB962C8B-B14F-4D97-AF65-F5344CB8AC3E}">
        <p14:creationId xmlns:p14="http://schemas.microsoft.com/office/powerpoint/2010/main" val="32347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30836" y="833243"/>
            <a:ext cx="9816914" cy="5494321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81642" y="3583538"/>
            <a:ext cx="2090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« serious game »/étudiants L1 SDV – contrat « OUI SI »</a:t>
            </a:r>
            <a:endParaRPr lang="fr-F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029113"/>
            <a:ext cx="1247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4744995" y="2652584"/>
            <a:ext cx="159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E17A09"/>
                </a:solidFill>
              </a:rPr>
              <a:t>ANNEXES</a:t>
            </a:r>
            <a:endParaRPr lang="fr-FR" sz="2800" b="1" dirty="0">
              <a:solidFill>
                <a:srgbClr val="E17A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159" y="795561"/>
            <a:ext cx="8924925" cy="485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1544" y="1271603"/>
            <a:ext cx="8708156" cy="4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>
            <p:custDataLst>
              <p:tags r:id="rId1"/>
            </p:custDataLst>
          </p:nvPr>
        </p:nvSpPr>
        <p:spPr>
          <a:xfrm>
            <a:off x="8201555" y="2955129"/>
            <a:ext cx="341708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Mobilisation des connaissances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Autonomie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Démarche </a:t>
            </a:r>
            <a:r>
              <a:rPr lang="fr-FR" dirty="0" smtClean="0">
                <a:solidFill>
                  <a:srgbClr val="FF0000"/>
                </a:solidFill>
              </a:rPr>
              <a:t>expérimentale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rgbClr val="FF0000"/>
                </a:solidFill>
              </a:rPr>
              <a:t>Numérique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Intégration interdisciplinaire </a:t>
            </a:r>
          </a:p>
        </p:txBody>
      </p:sp>
      <p:sp>
        <p:nvSpPr>
          <p:cNvPr id="20" name="Rectangle 19"/>
          <p:cNvSpPr/>
          <p:nvPr>
            <p:custDataLst>
              <p:tags r:id="rId2"/>
            </p:custDataLst>
          </p:nvPr>
        </p:nvSpPr>
        <p:spPr>
          <a:xfrm>
            <a:off x="275368" y="604607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Les compétences attendues pour la licence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3"/>
            </p:custDataLst>
          </p:nvPr>
        </p:nvSpPr>
        <p:spPr>
          <a:xfrm>
            <a:off x="275368" y="11527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5" y="1471440"/>
            <a:ext cx="7565571" cy="47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705" y="1089727"/>
            <a:ext cx="8924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31" y="103622"/>
            <a:ext cx="8924925" cy="4857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90"/>
          <a:stretch/>
        </p:blipFill>
        <p:spPr>
          <a:xfrm>
            <a:off x="235016" y="712269"/>
            <a:ext cx="9296400" cy="27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31" y="1728315"/>
            <a:ext cx="8924925" cy="485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207"/>
          <a:stretch/>
        </p:blipFill>
        <p:spPr>
          <a:xfrm>
            <a:off x="235019" y="2269586"/>
            <a:ext cx="9334500" cy="24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35" y="889907"/>
            <a:ext cx="8905875" cy="495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7679" y="1492365"/>
            <a:ext cx="92773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785687"/>
            <a:ext cx="8905875" cy="495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290" y="2456949"/>
            <a:ext cx="8877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257" y="1856014"/>
            <a:ext cx="8905875" cy="495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612" y="2420395"/>
            <a:ext cx="9324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31" y="1344739"/>
            <a:ext cx="8924925" cy="495300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2"/>
            </p:custDataLst>
          </p:nvPr>
        </p:nvSpPr>
        <p:spPr>
          <a:xfrm>
            <a:off x="9296995" y="2556947"/>
            <a:ext cx="240803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Travail d’équipe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Éthique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Projet professionnel 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Prise de </a:t>
            </a:r>
            <a:r>
              <a:rPr lang="fr-FR" dirty="0" smtClean="0">
                <a:solidFill>
                  <a:srgbClr val="FF0000"/>
                </a:solidFill>
              </a:rPr>
              <a:t>recul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408214" y="821519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Les compétences attendues pour la licence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4"/>
            </p:custDataLst>
          </p:nvPr>
        </p:nvSpPr>
        <p:spPr>
          <a:xfrm>
            <a:off x="475349" y="1407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1" y="1919847"/>
            <a:ext cx="8227559" cy="26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0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2278" y="1643230"/>
            <a:ext cx="8925318" cy="499915"/>
          </a:xfrm>
          <a:prstGeom prst="rect">
            <a:avLst/>
          </a:prstGeom>
        </p:spPr>
      </p:pic>
      <p:sp>
        <p:nvSpPr>
          <p:cNvPr id="11" name="ZoneTexte 10"/>
          <p:cNvSpPr txBox="1"/>
          <p:nvPr>
            <p:custDataLst>
              <p:tags r:id="rId2"/>
            </p:custDataLst>
          </p:nvPr>
        </p:nvSpPr>
        <p:spPr>
          <a:xfrm>
            <a:off x="8748517" y="2709704"/>
            <a:ext cx="28373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Analyse et synthèse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Esprit </a:t>
            </a:r>
            <a:r>
              <a:rPr lang="fr-FR" dirty="0" smtClean="0">
                <a:solidFill>
                  <a:srgbClr val="FF0000"/>
                </a:solidFill>
              </a:rPr>
              <a:t>critique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Expression écrite et </a:t>
            </a:r>
            <a:r>
              <a:rPr lang="fr-FR" dirty="0" smtClean="0">
                <a:solidFill>
                  <a:srgbClr val="FF0000"/>
                </a:solidFill>
              </a:rPr>
              <a:t>orale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"/>
            </a:pPr>
            <a:r>
              <a:rPr lang="fr-FR" dirty="0">
                <a:solidFill>
                  <a:srgbClr val="FF0000"/>
                </a:solidFill>
              </a:rPr>
              <a:t>Langue vivante</a:t>
            </a:r>
          </a:p>
        </p:txBody>
      </p:sp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326571" y="1161537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Les compétences attendues pour la licence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4"/>
            </p:custDataLst>
          </p:nvPr>
        </p:nvSpPr>
        <p:spPr>
          <a:xfrm>
            <a:off x="252196" y="17085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8" y="2345669"/>
            <a:ext cx="7992155" cy="22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>
            <p:custDataLst>
              <p:tags r:id="rId1"/>
            </p:custDataLst>
          </p:nvPr>
        </p:nvSpPr>
        <p:spPr>
          <a:xfrm>
            <a:off x="224940" y="1085850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Les compétences attendues pour la licence</a:t>
            </a:r>
            <a:endParaRPr lang="fr-FR" sz="2400" b="1" dirty="0">
              <a:solidFill>
                <a:srgbClr val="E17A09"/>
              </a:solidFill>
            </a:endParaRPr>
          </a:p>
        </p:txBody>
      </p:sp>
      <p:graphicFrame>
        <p:nvGraphicFramePr>
          <p:cNvPr id="2" name="Diagramme 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1680285"/>
              </p:ext>
            </p:extLst>
          </p:nvPr>
        </p:nvGraphicFramePr>
        <p:xfrm>
          <a:off x="791936" y="1547515"/>
          <a:ext cx="10531928" cy="435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35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236044" y="88408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E17A09"/>
                </a:solidFill>
              </a:rPr>
              <a:t>Les compétences spécifiques attendues dans </a:t>
            </a:r>
            <a:r>
              <a:rPr lang="fr-FR" sz="2400" b="1" dirty="0" smtClean="0">
                <a:solidFill>
                  <a:srgbClr val="E17A09"/>
                </a:solidFill>
              </a:rPr>
              <a:t>les </a:t>
            </a:r>
            <a:r>
              <a:rPr lang="fr-FR" sz="2400" b="1" dirty="0">
                <a:solidFill>
                  <a:srgbClr val="E17A09"/>
                </a:solidFill>
              </a:rPr>
              <a:t>formations « social et médico-social »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31542" y="1267807"/>
            <a:ext cx="386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EFTS, IUT carrières sociales, </a:t>
            </a:r>
            <a:r>
              <a:rPr lang="fr-FR" dirty="0" smtClean="0"/>
              <a:t>BTS SP3S…</a:t>
            </a:r>
            <a:endParaRPr lang="fr-FR" dirty="0"/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236044" y="5413037"/>
            <a:ext cx="1170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Il est </a:t>
            </a:r>
            <a:r>
              <a:rPr lang="fr-FR" dirty="0"/>
              <a:t>attendu </a:t>
            </a:r>
            <a:r>
              <a:rPr lang="fr-FR" b="1" dirty="0"/>
              <a:t>un intérêt, une curiosité voire un engagement </a:t>
            </a:r>
            <a:r>
              <a:rPr lang="fr-FR" dirty="0"/>
              <a:t>sur des questions d’actualité, une ouverture au monde, une appétence intellectuelle sur les questions d’éducation, les problématiques sociales, les inégalités et un esprit critique. </a:t>
            </a:r>
          </a:p>
        </p:txBody>
      </p:sp>
      <p:graphicFrame>
        <p:nvGraphicFramePr>
          <p:cNvPr id="2" name="Diagramme 1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70264584"/>
              </p:ext>
            </p:extLst>
          </p:nvPr>
        </p:nvGraphicFramePr>
        <p:xfrm>
          <a:off x="457199" y="1637139"/>
          <a:ext cx="11274879" cy="3767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22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459872" y="4068031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552237" y="1194502"/>
            <a:ext cx="6517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Les trois clés de la réussite en études supérieures 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644603" y="5867437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Diagramme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43658095"/>
              </p:ext>
            </p:extLst>
          </p:nvPr>
        </p:nvGraphicFramePr>
        <p:xfrm>
          <a:off x="2047102" y="1770611"/>
          <a:ext cx="3919912" cy="301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" name="Diagramme 1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8468872"/>
              </p:ext>
            </p:extLst>
          </p:nvPr>
        </p:nvGraphicFramePr>
        <p:xfrm>
          <a:off x="3460956" y="3792989"/>
          <a:ext cx="9571966" cy="128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002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>
            <p:custDataLst>
              <p:tags r:id="rId1"/>
            </p:custDataLst>
          </p:nvPr>
        </p:nvSpPr>
        <p:spPr>
          <a:xfrm>
            <a:off x="5234473" y="3179846"/>
            <a:ext cx="914400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Élève </a:t>
            </a:r>
            <a:endParaRPr lang="fr-FR" dirty="0"/>
          </a:p>
        </p:txBody>
      </p:sp>
      <p:sp>
        <p:nvSpPr>
          <p:cNvPr id="22" name="Double flèche horizontale 21"/>
          <p:cNvSpPr/>
          <p:nvPr>
            <p:custDataLst>
              <p:tags r:id="rId2"/>
            </p:custDataLst>
          </p:nvPr>
        </p:nvSpPr>
        <p:spPr>
          <a:xfrm rot="1501541">
            <a:off x="4627001" y="3028130"/>
            <a:ext cx="559061" cy="21253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Double flèche horizontale 22"/>
          <p:cNvSpPr/>
          <p:nvPr>
            <p:custDataLst>
              <p:tags r:id="rId3"/>
            </p:custDataLst>
          </p:nvPr>
        </p:nvSpPr>
        <p:spPr>
          <a:xfrm rot="9180545">
            <a:off x="6137180" y="2883815"/>
            <a:ext cx="559061" cy="21253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Double flèche horizontale 23"/>
          <p:cNvSpPr/>
          <p:nvPr>
            <p:custDataLst>
              <p:tags r:id="rId4"/>
            </p:custDataLst>
          </p:nvPr>
        </p:nvSpPr>
        <p:spPr>
          <a:xfrm rot="12863906">
            <a:off x="6152506" y="4115922"/>
            <a:ext cx="559061" cy="21253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Double flèche horizontale 24"/>
          <p:cNvSpPr/>
          <p:nvPr>
            <p:custDataLst>
              <p:tags r:id="rId5"/>
            </p:custDataLst>
          </p:nvPr>
        </p:nvSpPr>
        <p:spPr>
          <a:xfrm rot="19609690">
            <a:off x="4671780" y="4119631"/>
            <a:ext cx="559061" cy="21253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>
            <p:custDataLst>
              <p:tags r:id="rId6"/>
            </p:custDataLst>
          </p:nvPr>
        </p:nvSpPr>
        <p:spPr>
          <a:xfrm>
            <a:off x="421585" y="980075"/>
            <a:ext cx="481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E17A09"/>
                </a:solidFill>
              </a:rPr>
              <a:t>L’élève au centre de sa formation</a:t>
            </a:r>
            <a:endParaRPr lang="fr-FR" sz="2400" b="1" dirty="0">
              <a:solidFill>
                <a:srgbClr val="E17A09"/>
              </a:solidFill>
            </a:endParaRPr>
          </a:p>
        </p:txBody>
      </p:sp>
      <p:sp>
        <p:nvSpPr>
          <p:cNvPr id="28" name="Double flèche horizontale 27"/>
          <p:cNvSpPr/>
          <p:nvPr>
            <p:custDataLst>
              <p:tags r:id="rId7"/>
            </p:custDataLst>
          </p:nvPr>
        </p:nvSpPr>
        <p:spPr>
          <a:xfrm rot="10800000">
            <a:off x="4951311" y="2132417"/>
            <a:ext cx="1480724" cy="447496"/>
          </a:xfrm>
          <a:prstGeom prst="left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4" name="Diagramme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743552900"/>
              </p:ext>
            </p:extLst>
          </p:nvPr>
        </p:nvGraphicFramePr>
        <p:xfrm>
          <a:off x="1678757" y="1764941"/>
          <a:ext cx="2880000" cy="15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5" name="Diagramme 4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893495318"/>
              </p:ext>
            </p:extLst>
          </p:nvPr>
        </p:nvGraphicFramePr>
        <p:xfrm>
          <a:off x="888615" y="3863938"/>
          <a:ext cx="3634014" cy="216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7" name="Diagramme 36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72837069"/>
              </p:ext>
            </p:extLst>
          </p:nvPr>
        </p:nvGraphicFramePr>
        <p:xfrm>
          <a:off x="6828514" y="1590509"/>
          <a:ext cx="2880000" cy="178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8" name="Diagramme 37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578557122"/>
              </p:ext>
            </p:extLst>
          </p:nvPr>
        </p:nvGraphicFramePr>
        <p:xfrm>
          <a:off x="6805118" y="3717058"/>
          <a:ext cx="2880000" cy="229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29" name="Double flèche horizontale 28"/>
          <p:cNvSpPr/>
          <p:nvPr>
            <p:custDataLst>
              <p:tags r:id="rId12"/>
            </p:custDataLst>
          </p:nvPr>
        </p:nvSpPr>
        <p:spPr>
          <a:xfrm rot="5400000">
            <a:off x="7920310" y="3358669"/>
            <a:ext cx="541036" cy="404112"/>
          </a:xfrm>
          <a:prstGeom prst="left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Double flèche horizontale 38"/>
          <p:cNvSpPr/>
          <p:nvPr>
            <p:custDataLst>
              <p:tags r:id="rId13"/>
            </p:custDataLst>
          </p:nvPr>
        </p:nvSpPr>
        <p:spPr>
          <a:xfrm rot="5400000">
            <a:off x="2733267" y="3381537"/>
            <a:ext cx="541036" cy="404112"/>
          </a:xfrm>
          <a:prstGeom prst="left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Double flèche horizontale 39"/>
          <p:cNvSpPr/>
          <p:nvPr>
            <p:custDataLst>
              <p:tags r:id="rId14"/>
            </p:custDataLst>
          </p:nvPr>
        </p:nvSpPr>
        <p:spPr>
          <a:xfrm rot="10800000">
            <a:off x="4951311" y="4946374"/>
            <a:ext cx="1480724" cy="447496"/>
          </a:xfrm>
          <a:prstGeom prst="left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6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220050" y="3197772"/>
            <a:ext cx="193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E17A09"/>
                </a:solidFill>
              </a:rPr>
              <a:t>Accompagner</a:t>
            </a:r>
            <a:endParaRPr lang="fr-FR" sz="2400" b="1" dirty="0">
              <a:solidFill>
                <a:srgbClr val="E17A09"/>
              </a:solidFill>
            </a:endParaRPr>
          </a:p>
        </p:txBody>
      </p:sp>
      <p:graphicFrame>
        <p:nvGraphicFramePr>
          <p:cNvPr id="6" name="Diagramm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004555"/>
              </p:ext>
            </p:extLst>
          </p:nvPr>
        </p:nvGraphicFramePr>
        <p:xfrm>
          <a:off x="2383063" y="1038308"/>
          <a:ext cx="9553122" cy="220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e 7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41718087"/>
              </p:ext>
            </p:extLst>
          </p:nvPr>
        </p:nvGraphicFramePr>
        <p:xfrm>
          <a:off x="2374900" y="3388179"/>
          <a:ext cx="9602107" cy="2841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851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785</Words>
  <Application>Microsoft Office PowerPoint</Application>
  <PresentationFormat>Personnalisé</PresentationFormat>
  <Paragraphs>155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MALO</dc:creator>
  <cp:lastModifiedBy>JS</cp:lastModifiedBy>
  <cp:revision>77</cp:revision>
  <dcterms:created xsi:type="dcterms:W3CDTF">2019-04-01T20:59:05Z</dcterms:created>
  <dcterms:modified xsi:type="dcterms:W3CDTF">2019-06-25T05:45:05Z</dcterms:modified>
</cp:coreProperties>
</file>