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1"/>
  </p:notesMasterIdLst>
  <p:sldIdLst>
    <p:sldId id="256" r:id="rId2"/>
    <p:sldId id="265" r:id="rId3"/>
    <p:sldId id="268" r:id="rId4"/>
    <p:sldId id="303" r:id="rId5"/>
    <p:sldId id="278" r:id="rId6"/>
    <p:sldId id="260" r:id="rId7"/>
    <p:sldId id="325" r:id="rId8"/>
    <p:sldId id="296" r:id="rId9"/>
    <p:sldId id="282" r:id="rId10"/>
    <p:sldId id="297" r:id="rId11"/>
    <p:sldId id="298" r:id="rId12"/>
    <p:sldId id="287" r:id="rId13"/>
    <p:sldId id="286" r:id="rId14"/>
    <p:sldId id="288" r:id="rId15"/>
    <p:sldId id="307" r:id="rId16"/>
    <p:sldId id="318" r:id="rId17"/>
    <p:sldId id="319" r:id="rId18"/>
    <p:sldId id="320" r:id="rId19"/>
    <p:sldId id="311" r:id="rId20"/>
    <p:sldId id="312" r:id="rId21"/>
    <p:sldId id="314" r:id="rId22"/>
    <p:sldId id="313" r:id="rId23"/>
    <p:sldId id="315" r:id="rId24"/>
    <p:sldId id="316" r:id="rId25"/>
    <p:sldId id="280" r:id="rId26"/>
    <p:sldId id="321" r:id="rId27"/>
    <p:sldId id="322" r:id="rId28"/>
    <p:sldId id="323" r:id="rId29"/>
    <p:sldId id="32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100" d="100"/>
          <a:sy n="100" d="100"/>
        </p:scale>
        <p:origin x="-11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90D1B-897F-40EF-B632-EF18F79BA7B4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70C57B0-C783-4C2B-8D38-EB1E0D75D1B4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Décryptage  de quelques mécanismes fondamentaux</a:t>
          </a:r>
        </a:p>
      </dgm:t>
    </dgm:pt>
    <dgm:pt modelId="{4CC48566-5979-4ED1-A5B6-465CCE9CAEBD}" type="parTrans" cxnId="{88CD8729-25F8-43C5-957F-DD0DFDCC0FB4}">
      <dgm:prSet/>
      <dgm:spPr/>
      <dgm:t>
        <a:bodyPr/>
        <a:lstStyle/>
        <a:p>
          <a:endParaRPr lang="fr-FR" sz="1000"/>
        </a:p>
      </dgm:t>
    </dgm:pt>
    <dgm:pt modelId="{6D31FA6A-039D-4ED1-8A9D-B7E154FFA35E}" type="sibTrans" cxnId="{88CD8729-25F8-43C5-957F-DD0DFDCC0FB4}">
      <dgm:prSet/>
      <dgm:spPr/>
      <dgm:t>
        <a:bodyPr/>
        <a:lstStyle/>
        <a:p>
          <a:endParaRPr lang="fr-FR" sz="1000"/>
        </a:p>
      </dgm:t>
    </dgm:pt>
    <dgm:pt modelId="{FCAD3FD1-ACF3-48BA-B4BD-F679B35BD954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Accompagner l’élève à comprendre son environnement</a:t>
          </a:r>
        </a:p>
      </dgm:t>
    </dgm:pt>
    <dgm:pt modelId="{9D1998BB-4716-4A18-8636-EE52771296C5}" type="parTrans" cxnId="{746B7E3F-93BC-45B8-AE13-B03BA423672B}">
      <dgm:prSet/>
      <dgm:spPr/>
      <dgm:t>
        <a:bodyPr/>
        <a:lstStyle/>
        <a:p>
          <a:endParaRPr lang="fr-FR" sz="1000"/>
        </a:p>
      </dgm:t>
    </dgm:pt>
    <dgm:pt modelId="{2B3D9177-0019-4187-99B9-D3BDEEA8D7AB}" type="sibTrans" cxnId="{746B7E3F-93BC-45B8-AE13-B03BA423672B}">
      <dgm:prSet/>
      <dgm:spPr/>
      <dgm:t>
        <a:bodyPr/>
        <a:lstStyle/>
        <a:p>
          <a:endParaRPr lang="fr-FR" sz="1000"/>
        </a:p>
      </dgm:t>
    </dgm:pt>
    <dgm:pt modelId="{6036C8DF-073F-47BD-8B3E-0A212EFCAB99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Accompagner l’élève dans son parcours citoyen responsable</a:t>
          </a:r>
        </a:p>
      </dgm:t>
    </dgm:pt>
    <dgm:pt modelId="{264FD33D-0CFD-4A74-893B-06DAE5DD8632}" type="parTrans" cxnId="{27BA8756-48BC-4A1D-8336-6654304D13CE}">
      <dgm:prSet/>
      <dgm:spPr/>
      <dgm:t>
        <a:bodyPr/>
        <a:lstStyle/>
        <a:p>
          <a:endParaRPr lang="fr-FR" sz="1000"/>
        </a:p>
      </dgm:t>
    </dgm:pt>
    <dgm:pt modelId="{422786B6-7B1B-4C6D-B322-D22CE530A00D}" type="sibTrans" cxnId="{27BA8756-48BC-4A1D-8336-6654304D13CE}">
      <dgm:prSet/>
      <dgm:spPr/>
      <dgm:t>
        <a:bodyPr/>
        <a:lstStyle/>
        <a:p>
          <a:endParaRPr lang="fr-FR" sz="1000"/>
        </a:p>
      </dgm:t>
    </dgm:pt>
    <dgm:pt modelId="{6FEB5856-F330-4E6A-91EA-A23BBAFE88EC}">
      <dgm:prSet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Favoriser l’autonomie et acteur de son avenir  </a:t>
          </a:r>
        </a:p>
      </dgm:t>
    </dgm:pt>
    <dgm:pt modelId="{49C0F2AE-9CB3-4B18-809F-5259D6AD56C1}" type="parTrans" cxnId="{7581FD1C-96FB-48CC-8BDE-C8ED3ECB2E9D}">
      <dgm:prSet/>
      <dgm:spPr/>
      <dgm:t>
        <a:bodyPr/>
        <a:lstStyle/>
        <a:p>
          <a:endParaRPr lang="fr-FR" sz="1000"/>
        </a:p>
      </dgm:t>
    </dgm:pt>
    <dgm:pt modelId="{D764EE65-0BCC-4604-9085-D3EDB80C73B5}" type="sibTrans" cxnId="{7581FD1C-96FB-48CC-8BDE-C8ED3ECB2E9D}">
      <dgm:prSet/>
      <dgm:spPr/>
      <dgm:t>
        <a:bodyPr/>
        <a:lstStyle/>
        <a:p>
          <a:endParaRPr lang="fr-FR" sz="1000"/>
        </a:p>
      </dgm:t>
    </dgm:pt>
    <dgm:pt modelId="{CC0AE08E-E7D4-473D-B42F-D91FA61DB4DD}">
      <dgm:prSet custT="1"/>
      <dgm:spPr>
        <a:solidFill>
          <a:srgbClr val="00B050"/>
        </a:solidFill>
      </dgm:spPr>
      <dgm:t>
        <a:bodyPr/>
        <a:lstStyle/>
        <a:p>
          <a:r>
            <a:rPr lang="fr-FR" sz="1000" dirty="0"/>
            <a:t>Participer au développement d’une autonomie de pensée et d’un esprit critique</a:t>
          </a:r>
        </a:p>
      </dgm:t>
    </dgm:pt>
    <dgm:pt modelId="{85153D1B-48BD-4914-85D2-C7F4A5E8765E}" type="parTrans" cxnId="{8C1BBD54-D640-43ED-BAE1-C283D75EF9BA}">
      <dgm:prSet/>
      <dgm:spPr/>
      <dgm:t>
        <a:bodyPr/>
        <a:lstStyle/>
        <a:p>
          <a:endParaRPr lang="fr-FR" sz="1000"/>
        </a:p>
      </dgm:t>
    </dgm:pt>
    <dgm:pt modelId="{DFF27F9B-C1AD-442D-A016-3EC8A3FF7788}" type="sibTrans" cxnId="{8C1BBD54-D640-43ED-BAE1-C283D75EF9BA}">
      <dgm:prSet/>
      <dgm:spPr/>
      <dgm:t>
        <a:bodyPr/>
        <a:lstStyle/>
        <a:p>
          <a:endParaRPr lang="fr-FR" sz="1000"/>
        </a:p>
      </dgm:t>
    </dgm:pt>
    <dgm:pt modelId="{2D1F0B10-CEF8-45EA-9C76-76C303A51F01}">
      <dgm:prSet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Appréhender les conséquences des mutations économiques contemporaines</a:t>
          </a:r>
        </a:p>
      </dgm:t>
    </dgm:pt>
    <dgm:pt modelId="{A6338CBB-23D1-4928-8F2A-0A0586F7C668}" type="parTrans" cxnId="{5FCF87E1-96F6-4BB0-B890-83350307F242}">
      <dgm:prSet/>
      <dgm:spPr/>
      <dgm:t>
        <a:bodyPr/>
        <a:lstStyle/>
        <a:p>
          <a:endParaRPr lang="fr-FR" sz="1000"/>
        </a:p>
      </dgm:t>
    </dgm:pt>
    <dgm:pt modelId="{00AC4BC7-3EB4-463E-A806-2D8B42498470}" type="sibTrans" cxnId="{5FCF87E1-96F6-4BB0-B890-83350307F242}">
      <dgm:prSet/>
      <dgm:spPr/>
      <dgm:t>
        <a:bodyPr/>
        <a:lstStyle/>
        <a:p>
          <a:endParaRPr lang="fr-FR" sz="1000"/>
        </a:p>
      </dgm:t>
    </dgm:pt>
    <dgm:pt modelId="{8D8567F4-B1C4-450D-B2CA-89A38CCC7B1A}">
      <dgm:prSet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Développer l’adaptabilité de l’apprenant</a:t>
          </a:r>
        </a:p>
      </dgm:t>
    </dgm:pt>
    <dgm:pt modelId="{04F72F5A-5CB0-4E43-9847-1C6B247151D7}" type="parTrans" cxnId="{483A2164-63EA-45CF-B63B-CE8829AC6A01}">
      <dgm:prSet/>
      <dgm:spPr/>
      <dgm:t>
        <a:bodyPr/>
        <a:lstStyle/>
        <a:p>
          <a:endParaRPr lang="fr-FR" sz="1000"/>
        </a:p>
      </dgm:t>
    </dgm:pt>
    <dgm:pt modelId="{5CE1962B-3EA8-43DB-97D7-9A8D689B0C11}" type="sibTrans" cxnId="{483A2164-63EA-45CF-B63B-CE8829AC6A01}">
      <dgm:prSet/>
      <dgm:spPr/>
      <dgm:t>
        <a:bodyPr/>
        <a:lstStyle/>
        <a:p>
          <a:endParaRPr lang="fr-FR" sz="1000"/>
        </a:p>
      </dgm:t>
    </dgm:pt>
    <dgm:pt modelId="{702EE84B-6BFF-4AAA-B992-EDB793110EC1}">
      <dgm:prSet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Amener l’élève à comprendre les conséquences de ses actions pour lui-même et  une organisation au sein de la société française et européenne</a:t>
          </a:r>
        </a:p>
      </dgm:t>
    </dgm:pt>
    <dgm:pt modelId="{CB78DBB1-363A-4717-A5D9-DF508D6CE7F0}" type="parTrans" cxnId="{FDF3FFA8-CA21-4078-8509-50DB81CE3E25}">
      <dgm:prSet/>
      <dgm:spPr/>
      <dgm:t>
        <a:bodyPr/>
        <a:lstStyle/>
        <a:p>
          <a:endParaRPr lang="fr-FR" sz="1000"/>
        </a:p>
      </dgm:t>
    </dgm:pt>
    <dgm:pt modelId="{069471D6-0E15-4C66-800A-CC2D006A0B68}" type="sibTrans" cxnId="{FDF3FFA8-CA21-4078-8509-50DB81CE3E25}">
      <dgm:prSet/>
      <dgm:spPr/>
      <dgm:t>
        <a:bodyPr/>
        <a:lstStyle/>
        <a:p>
          <a:endParaRPr lang="fr-FR" sz="1000"/>
        </a:p>
      </dgm:t>
    </dgm:pt>
    <dgm:pt modelId="{0FB47CC1-4D22-4BBE-AA8A-01F1646203CF}">
      <dgm:prSet custT="1"/>
      <dgm:spPr>
        <a:solidFill>
          <a:srgbClr val="00B050"/>
        </a:solidFill>
      </dgm:spPr>
      <dgm:t>
        <a:bodyPr/>
        <a:lstStyle/>
        <a:p>
          <a:r>
            <a:rPr lang="fr-FR" sz="1000" dirty="0"/>
            <a:t>Participer à l’acquisition des capacités d’expression et de communication</a:t>
          </a:r>
        </a:p>
      </dgm:t>
    </dgm:pt>
    <dgm:pt modelId="{DDD33EC7-3B1B-4712-9BDE-FEEC1E71938F}" type="parTrans" cxnId="{C23EA885-9C44-4158-9070-73D007BF651D}">
      <dgm:prSet/>
      <dgm:spPr/>
      <dgm:t>
        <a:bodyPr/>
        <a:lstStyle/>
        <a:p>
          <a:endParaRPr lang="fr-FR" sz="1000"/>
        </a:p>
      </dgm:t>
    </dgm:pt>
    <dgm:pt modelId="{49E1E115-9F6D-4BC4-8A82-426E6A50FC91}" type="sibTrans" cxnId="{C23EA885-9C44-4158-9070-73D007BF651D}">
      <dgm:prSet/>
      <dgm:spPr/>
      <dgm:t>
        <a:bodyPr/>
        <a:lstStyle/>
        <a:p>
          <a:endParaRPr lang="fr-FR" sz="1000"/>
        </a:p>
      </dgm:t>
    </dgm:pt>
    <dgm:pt modelId="{03C5F4A9-79D8-4FF4-976D-F78127ECD296}">
      <dgm:prSet custT="1"/>
      <dgm:spPr>
        <a:solidFill>
          <a:srgbClr val="00B050"/>
        </a:solidFill>
      </dgm:spPr>
      <dgm:t>
        <a:bodyPr/>
        <a:lstStyle/>
        <a:p>
          <a:r>
            <a:rPr lang="fr-FR" sz="1000" dirty="0"/>
            <a:t>Comprendre les enjeux des mutations de l’économie (développement durable et du numérique)</a:t>
          </a:r>
        </a:p>
      </dgm:t>
    </dgm:pt>
    <dgm:pt modelId="{94F05A93-2B0E-4E62-ACE3-8D26E3EBE982}" type="parTrans" cxnId="{F613DB2D-7ECB-4380-8840-749DFA9F97FB}">
      <dgm:prSet/>
      <dgm:spPr/>
      <dgm:t>
        <a:bodyPr/>
        <a:lstStyle/>
        <a:p>
          <a:endParaRPr lang="fr-FR" sz="1000"/>
        </a:p>
      </dgm:t>
    </dgm:pt>
    <dgm:pt modelId="{1CCD14FF-CE2C-43D8-83D4-4E46668063FD}" type="sibTrans" cxnId="{F613DB2D-7ECB-4380-8840-749DFA9F97FB}">
      <dgm:prSet/>
      <dgm:spPr/>
      <dgm:t>
        <a:bodyPr/>
        <a:lstStyle/>
        <a:p>
          <a:endParaRPr lang="fr-FR" sz="1000"/>
        </a:p>
      </dgm:t>
    </dgm:pt>
    <dgm:pt modelId="{0C1E067C-8CBA-4F94-B9EE-80DD4646AEBE}" type="pres">
      <dgm:prSet presAssocID="{3C490D1B-897F-40EF-B632-EF18F79BA7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7E08AC-5920-49B5-87BB-5D7F8F856706}" type="pres">
      <dgm:prSet presAssocID="{C70C57B0-C783-4C2B-8D38-EB1E0D75D1B4}" presName="node" presStyleLbl="node1" presStyleIdx="0" presStyleCnt="10" custScaleX="135253" custScaleY="127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28145E-9C95-4DA8-8E56-EA0CF3C9E377}" type="pres">
      <dgm:prSet presAssocID="{C70C57B0-C783-4C2B-8D38-EB1E0D75D1B4}" presName="spNode" presStyleCnt="0"/>
      <dgm:spPr/>
    </dgm:pt>
    <dgm:pt modelId="{034D6FCC-E76C-4772-9128-34C34B65AB19}" type="pres">
      <dgm:prSet presAssocID="{6D31FA6A-039D-4ED1-8A9D-B7E154FFA35E}" presName="sibTrans" presStyleLbl="sibTrans1D1" presStyleIdx="0" presStyleCnt="10"/>
      <dgm:spPr/>
      <dgm:t>
        <a:bodyPr/>
        <a:lstStyle/>
        <a:p>
          <a:endParaRPr lang="fr-FR"/>
        </a:p>
      </dgm:t>
    </dgm:pt>
    <dgm:pt modelId="{4C06A96C-C32B-4CC8-A392-D96D98A632B8}" type="pres">
      <dgm:prSet presAssocID="{FCAD3FD1-ACF3-48BA-B4BD-F679B35BD954}" presName="node" presStyleLbl="node1" presStyleIdx="1" presStyleCnt="10" custScaleX="135253" custScaleY="127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1372F7-CD4E-4EAF-83D0-BD00AD977D73}" type="pres">
      <dgm:prSet presAssocID="{FCAD3FD1-ACF3-48BA-B4BD-F679B35BD954}" presName="spNode" presStyleCnt="0"/>
      <dgm:spPr/>
    </dgm:pt>
    <dgm:pt modelId="{AAFE17FF-9619-4D61-800D-C44F5E35D557}" type="pres">
      <dgm:prSet presAssocID="{2B3D9177-0019-4187-99B9-D3BDEEA8D7AB}" presName="sibTrans" presStyleLbl="sibTrans1D1" presStyleIdx="1" presStyleCnt="10"/>
      <dgm:spPr/>
      <dgm:t>
        <a:bodyPr/>
        <a:lstStyle/>
        <a:p>
          <a:endParaRPr lang="fr-FR"/>
        </a:p>
      </dgm:t>
    </dgm:pt>
    <dgm:pt modelId="{1A750246-6718-4237-ACD8-C5ABBD733D2C}" type="pres">
      <dgm:prSet presAssocID="{2D1F0B10-CEF8-45EA-9C76-76C303A51F01}" presName="node" presStyleLbl="node1" presStyleIdx="2" presStyleCnt="10" custScaleX="135253" custScaleY="127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96326D-6DA1-4A54-AEF2-2EF53916E3FE}" type="pres">
      <dgm:prSet presAssocID="{2D1F0B10-CEF8-45EA-9C76-76C303A51F01}" presName="spNode" presStyleCnt="0"/>
      <dgm:spPr/>
    </dgm:pt>
    <dgm:pt modelId="{35F72308-1D6E-42CF-9E18-17BCFEDFAF5D}" type="pres">
      <dgm:prSet presAssocID="{00AC4BC7-3EB4-463E-A806-2D8B42498470}" presName="sibTrans" presStyleLbl="sibTrans1D1" presStyleIdx="2" presStyleCnt="10"/>
      <dgm:spPr/>
      <dgm:t>
        <a:bodyPr/>
        <a:lstStyle/>
        <a:p>
          <a:endParaRPr lang="fr-FR"/>
        </a:p>
      </dgm:t>
    </dgm:pt>
    <dgm:pt modelId="{61A5B1F2-1FFF-416C-B239-805672DF2E6A}" type="pres">
      <dgm:prSet presAssocID="{8D8567F4-B1C4-450D-B2CA-89A38CCC7B1A}" presName="node" presStyleLbl="node1" presStyleIdx="3" presStyleCnt="10" custScaleX="135253" custScaleY="127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141FCE-68D5-4EC3-A8E8-3741A35B7EE6}" type="pres">
      <dgm:prSet presAssocID="{8D8567F4-B1C4-450D-B2CA-89A38CCC7B1A}" presName="spNode" presStyleCnt="0"/>
      <dgm:spPr/>
    </dgm:pt>
    <dgm:pt modelId="{B28DE7DC-EB6A-4E3B-A47C-F25A262CF09A}" type="pres">
      <dgm:prSet presAssocID="{5CE1962B-3EA8-43DB-97D7-9A8D689B0C11}" presName="sibTrans" presStyleLbl="sibTrans1D1" presStyleIdx="3" presStyleCnt="10"/>
      <dgm:spPr/>
      <dgm:t>
        <a:bodyPr/>
        <a:lstStyle/>
        <a:p>
          <a:endParaRPr lang="fr-FR"/>
        </a:p>
      </dgm:t>
    </dgm:pt>
    <dgm:pt modelId="{D5CC3FC2-BE2A-4C7C-8F32-27CF09CEDE27}" type="pres">
      <dgm:prSet presAssocID="{6036C8DF-073F-47BD-8B3E-0A212EFCAB99}" presName="node" presStyleLbl="node1" presStyleIdx="4" presStyleCnt="10" custScaleX="135253" custScaleY="127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7952D0-3CF3-4C49-ADBA-D9229BFE56D1}" type="pres">
      <dgm:prSet presAssocID="{6036C8DF-073F-47BD-8B3E-0A212EFCAB99}" presName="spNode" presStyleCnt="0"/>
      <dgm:spPr/>
    </dgm:pt>
    <dgm:pt modelId="{85FF5FD2-315D-4FB3-A5DF-273B41FB5067}" type="pres">
      <dgm:prSet presAssocID="{422786B6-7B1B-4C6D-B322-D22CE530A00D}" presName="sibTrans" presStyleLbl="sibTrans1D1" presStyleIdx="4" presStyleCnt="10"/>
      <dgm:spPr/>
      <dgm:t>
        <a:bodyPr/>
        <a:lstStyle/>
        <a:p>
          <a:endParaRPr lang="fr-FR"/>
        </a:p>
      </dgm:t>
    </dgm:pt>
    <dgm:pt modelId="{7547D1C4-15E4-4F55-95D8-5A52B3AA9FBE}" type="pres">
      <dgm:prSet presAssocID="{702EE84B-6BFF-4AAA-B992-EDB793110EC1}" presName="node" presStyleLbl="node1" presStyleIdx="5" presStyleCnt="10" custScaleX="203108" custScaleY="144502" custRadScaleRad="100161" custRadScaleInc="807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3AA3CD-763C-4166-ACBD-E7E6D396ADC7}" type="pres">
      <dgm:prSet presAssocID="{702EE84B-6BFF-4AAA-B992-EDB793110EC1}" presName="spNode" presStyleCnt="0"/>
      <dgm:spPr/>
    </dgm:pt>
    <dgm:pt modelId="{B548EFA8-1465-451E-8A9B-4497BE347150}" type="pres">
      <dgm:prSet presAssocID="{069471D6-0E15-4C66-800A-CC2D006A0B68}" presName="sibTrans" presStyleLbl="sibTrans1D1" presStyleIdx="5" presStyleCnt="10"/>
      <dgm:spPr/>
      <dgm:t>
        <a:bodyPr/>
        <a:lstStyle/>
        <a:p>
          <a:endParaRPr lang="fr-FR"/>
        </a:p>
      </dgm:t>
    </dgm:pt>
    <dgm:pt modelId="{8DA02F17-CB5B-45E7-BEDE-B58F8F370173}" type="pres">
      <dgm:prSet presAssocID="{6FEB5856-F330-4E6A-91EA-A23BBAFE88EC}" presName="node" presStyleLbl="node1" presStyleIdx="6" presStyleCnt="10" custScaleX="135253" custScaleY="127161" custRadScaleRad="106000" custRadScaleInc="1372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11E175-80CA-4745-8F3A-31652937C4E2}" type="pres">
      <dgm:prSet presAssocID="{6FEB5856-F330-4E6A-91EA-A23BBAFE88EC}" presName="spNode" presStyleCnt="0"/>
      <dgm:spPr/>
    </dgm:pt>
    <dgm:pt modelId="{CAA100A7-C607-4931-A876-2CEE576E0814}" type="pres">
      <dgm:prSet presAssocID="{D764EE65-0BCC-4604-9085-D3EDB80C73B5}" presName="sibTrans" presStyleLbl="sibTrans1D1" presStyleIdx="6" presStyleCnt="10"/>
      <dgm:spPr/>
      <dgm:t>
        <a:bodyPr/>
        <a:lstStyle/>
        <a:p>
          <a:endParaRPr lang="fr-FR"/>
        </a:p>
      </dgm:t>
    </dgm:pt>
    <dgm:pt modelId="{EC31D100-B3A0-4C65-9657-51CB21B88DDE}" type="pres">
      <dgm:prSet presAssocID="{03C5F4A9-79D8-4FF4-976D-F78127ECD296}" presName="node" presStyleLbl="node1" presStyleIdx="7" presStyleCnt="10" custScaleX="186716" custScaleY="118829" custRadScaleRad="100537" custRadScaleInc="583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CB8706-4031-42BB-A35C-BB9B0299FBD3}" type="pres">
      <dgm:prSet presAssocID="{03C5F4A9-79D8-4FF4-976D-F78127ECD296}" presName="spNode" presStyleCnt="0"/>
      <dgm:spPr/>
    </dgm:pt>
    <dgm:pt modelId="{0CA8E95D-0E52-4E4F-B6D9-B643CD7AB6B4}" type="pres">
      <dgm:prSet presAssocID="{1CCD14FF-CE2C-43D8-83D4-4E46668063FD}" presName="sibTrans" presStyleLbl="sibTrans1D1" presStyleIdx="7" presStyleCnt="10"/>
      <dgm:spPr/>
      <dgm:t>
        <a:bodyPr/>
        <a:lstStyle/>
        <a:p>
          <a:endParaRPr lang="fr-FR"/>
        </a:p>
      </dgm:t>
    </dgm:pt>
    <dgm:pt modelId="{2530E43D-CAF7-4A00-85BD-C1FF5CBDF706}" type="pres">
      <dgm:prSet presAssocID="{0FB47CC1-4D22-4BBE-AA8A-01F1646203CF}" presName="node" presStyleLbl="node1" presStyleIdx="8" presStyleCnt="10" custScaleX="135253" custScaleY="127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3DF7B3-3CCF-4285-ADBB-56C2ADC65030}" type="pres">
      <dgm:prSet presAssocID="{0FB47CC1-4D22-4BBE-AA8A-01F1646203CF}" presName="spNode" presStyleCnt="0"/>
      <dgm:spPr/>
    </dgm:pt>
    <dgm:pt modelId="{BCD02863-B68E-4B7B-9298-E17D9354D51F}" type="pres">
      <dgm:prSet presAssocID="{49E1E115-9F6D-4BC4-8A82-426E6A50FC91}" presName="sibTrans" presStyleLbl="sibTrans1D1" presStyleIdx="8" presStyleCnt="10"/>
      <dgm:spPr/>
      <dgm:t>
        <a:bodyPr/>
        <a:lstStyle/>
        <a:p>
          <a:endParaRPr lang="fr-FR"/>
        </a:p>
      </dgm:t>
    </dgm:pt>
    <dgm:pt modelId="{79133A25-0776-41AB-9BBB-E682E08FBABC}" type="pres">
      <dgm:prSet presAssocID="{CC0AE08E-E7D4-473D-B42F-D91FA61DB4DD}" presName="node" presStyleLbl="node1" presStyleIdx="9" presStyleCnt="10" custScaleX="135253" custScaleY="127161" custRadScaleRad="100943" custRadScaleInc="-56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D26E9F-D31D-4E93-8696-4438EE974418}" type="pres">
      <dgm:prSet presAssocID="{CC0AE08E-E7D4-473D-B42F-D91FA61DB4DD}" presName="spNode" presStyleCnt="0"/>
      <dgm:spPr/>
    </dgm:pt>
    <dgm:pt modelId="{9BD0ED7B-62F8-45D9-9491-8FB9C2A15891}" type="pres">
      <dgm:prSet presAssocID="{DFF27F9B-C1AD-442D-A016-3EC8A3FF7788}" presName="sibTrans" presStyleLbl="sibTrans1D1" presStyleIdx="9" presStyleCnt="10"/>
      <dgm:spPr/>
      <dgm:t>
        <a:bodyPr/>
        <a:lstStyle/>
        <a:p>
          <a:endParaRPr lang="fr-FR"/>
        </a:p>
      </dgm:t>
    </dgm:pt>
  </dgm:ptLst>
  <dgm:cxnLst>
    <dgm:cxn modelId="{F613DB2D-7ECB-4380-8840-749DFA9F97FB}" srcId="{3C490D1B-897F-40EF-B632-EF18F79BA7B4}" destId="{03C5F4A9-79D8-4FF4-976D-F78127ECD296}" srcOrd="7" destOrd="0" parTransId="{94F05A93-2B0E-4E62-ACE3-8D26E3EBE982}" sibTransId="{1CCD14FF-CE2C-43D8-83D4-4E46668063FD}"/>
    <dgm:cxn modelId="{9105FE6E-CCA8-4CA5-81B9-E2B6CACE9209}" type="presOf" srcId="{1CCD14FF-CE2C-43D8-83D4-4E46668063FD}" destId="{0CA8E95D-0E52-4E4F-B6D9-B643CD7AB6B4}" srcOrd="0" destOrd="0" presId="urn:microsoft.com/office/officeart/2005/8/layout/cycle6"/>
    <dgm:cxn modelId="{88CD8729-25F8-43C5-957F-DD0DFDCC0FB4}" srcId="{3C490D1B-897F-40EF-B632-EF18F79BA7B4}" destId="{C70C57B0-C783-4C2B-8D38-EB1E0D75D1B4}" srcOrd="0" destOrd="0" parTransId="{4CC48566-5979-4ED1-A5B6-465CCE9CAEBD}" sibTransId="{6D31FA6A-039D-4ED1-8A9D-B7E154FFA35E}"/>
    <dgm:cxn modelId="{4764E62A-F753-4366-871B-4554026C96B6}" type="presOf" srcId="{702EE84B-6BFF-4AAA-B992-EDB793110EC1}" destId="{7547D1C4-15E4-4F55-95D8-5A52B3AA9FBE}" srcOrd="0" destOrd="0" presId="urn:microsoft.com/office/officeart/2005/8/layout/cycle6"/>
    <dgm:cxn modelId="{0F993E85-66D7-429C-9176-43FE96B931F6}" type="presOf" srcId="{2D1F0B10-CEF8-45EA-9C76-76C303A51F01}" destId="{1A750246-6718-4237-ACD8-C5ABBD733D2C}" srcOrd="0" destOrd="0" presId="urn:microsoft.com/office/officeart/2005/8/layout/cycle6"/>
    <dgm:cxn modelId="{8C1BBD54-D640-43ED-BAE1-C283D75EF9BA}" srcId="{3C490D1B-897F-40EF-B632-EF18F79BA7B4}" destId="{CC0AE08E-E7D4-473D-B42F-D91FA61DB4DD}" srcOrd="9" destOrd="0" parTransId="{85153D1B-48BD-4914-85D2-C7F4A5E8765E}" sibTransId="{DFF27F9B-C1AD-442D-A016-3EC8A3FF7788}"/>
    <dgm:cxn modelId="{C672B500-3094-4E65-AFB5-8ED568729EF0}" type="presOf" srcId="{FCAD3FD1-ACF3-48BA-B4BD-F679B35BD954}" destId="{4C06A96C-C32B-4CC8-A392-D96D98A632B8}" srcOrd="0" destOrd="0" presId="urn:microsoft.com/office/officeart/2005/8/layout/cycle6"/>
    <dgm:cxn modelId="{A58933C2-AF2E-4E85-AD92-35C6A84C1562}" type="presOf" srcId="{069471D6-0E15-4C66-800A-CC2D006A0B68}" destId="{B548EFA8-1465-451E-8A9B-4497BE347150}" srcOrd="0" destOrd="0" presId="urn:microsoft.com/office/officeart/2005/8/layout/cycle6"/>
    <dgm:cxn modelId="{5FCF87E1-96F6-4BB0-B890-83350307F242}" srcId="{3C490D1B-897F-40EF-B632-EF18F79BA7B4}" destId="{2D1F0B10-CEF8-45EA-9C76-76C303A51F01}" srcOrd="2" destOrd="0" parTransId="{A6338CBB-23D1-4928-8F2A-0A0586F7C668}" sibTransId="{00AC4BC7-3EB4-463E-A806-2D8B42498470}"/>
    <dgm:cxn modelId="{6FAF10B5-6338-4E72-BE56-D4218F49FE75}" type="presOf" srcId="{D764EE65-0BCC-4604-9085-D3EDB80C73B5}" destId="{CAA100A7-C607-4931-A876-2CEE576E0814}" srcOrd="0" destOrd="0" presId="urn:microsoft.com/office/officeart/2005/8/layout/cycle6"/>
    <dgm:cxn modelId="{38122E46-A507-460B-A94D-794F736FFE28}" type="presOf" srcId="{3C490D1B-897F-40EF-B632-EF18F79BA7B4}" destId="{0C1E067C-8CBA-4F94-B9EE-80DD4646AEBE}" srcOrd="0" destOrd="0" presId="urn:microsoft.com/office/officeart/2005/8/layout/cycle6"/>
    <dgm:cxn modelId="{5194953A-CA6C-4084-85FA-620B7DBDC762}" type="presOf" srcId="{8D8567F4-B1C4-450D-B2CA-89A38CCC7B1A}" destId="{61A5B1F2-1FFF-416C-B239-805672DF2E6A}" srcOrd="0" destOrd="0" presId="urn:microsoft.com/office/officeart/2005/8/layout/cycle6"/>
    <dgm:cxn modelId="{746B7E3F-93BC-45B8-AE13-B03BA423672B}" srcId="{3C490D1B-897F-40EF-B632-EF18F79BA7B4}" destId="{FCAD3FD1-ACF3-48BA-B4BD-F679B35BD954}" srcOrd="1" destOrd="0" parTransId="{9D1998BB-4716-4A18-8636-EE52771296C5}" sibTransId="{2B3D9177-0019-4187-99B9-D3BDEEA8D7AB}"/>
    <dgm:cxn modelId="{92D99BE4-3E44-4C2F-98D4-1ACB8CB75D56}" type="presOf" srcId="{6FEB5856-F330-4E6A-91EA-A23BBAFE88EC}" destId="{8DA02F17-CB5B-45E7-BEDE-B58F8F370173}" srcOrd="0" destOrd="0" presId="urn:microsoft.com/office/officeart/2005/8/layout/cycle6"/>
    <dgm:cxn modelId="{A9D63F5C-5533-4232-9BF7-CA9A13536C02}" type="presOf" srcId="{6D31FA6A-039D-4ED1-8A9D-B7E154FFA35E}" destId="{034D6FCC-E76C-4772-9128-34C34B65AB19}" srcOrd="0" destOrd="0" presId="urn:microsoft.com/office/officeart/2005/8/layout/cycle6"/>
    <dgm:cxn modelId="{70729091-8DAF-4C93-8A18-0BDAA39BBCF2}" type="presOf" srcId="{6036C8DF-073F-47BD-8B3E-0A212EFCAB99}" destId="{D5CC3FC2-BE2A-4C7C-8F32-27CF09CEDE27}" srcOrd="0" destOrd="0" presId="urn:microsoft.com/office/officeart/2005/8/layout/cycle6"/>
    <dgm:cxn modelId="{2AC03BAF-1B1F-47DA-B91A-A557CA7E31CD}" type="presOf" srcId="{DFF27F9B-C1AD-442D-A016-3EC8A3FF7788}" destId="{9BD0ED7B-62F8-45D9-9491-8FB9C2A15891}" srcOrd="0" destOrd="0" presId="urn:microsoft.com/office/officeart/2005/8/layout/cycle6"/>
    <dgm:cxn modelId="{24B1E122-06D7-4B8E-B64A-E4DF63759C5B}" type="presOf" srcId="{CC0AE08E-E7D4-473D-B42F-D91FA61DB4DD}" destId="{79133A25-0776-41AB-9BBB-E682E08FBABC}" srcOrd="0" destOrd="0" presId="urn:microsoft.com/office/officeart/2005/8/layout/cycle6"/>
    <dgm:cxn modelId="{7581FD1C-96FB-48CC-8BDE-C8ED3ECB2E9D}" srcId="{3C490D1B-897F-40EF-B632-EF18F79BA7B4}" destId="{6FEB5856-F330-4E6A-91EA-A23BBAFE88EC}" srcOrd="6" destOrd="0" parTransId="{49C0F2AE-9CB3-4B18-809F-5259D6AD56C1}" sibTransId="{D764EE65-0BCC-4604-9085-D3EDB80C73B5}"/>
    <dgm:cxn modelId="{A0ED31A0-BA4C-44E9-B8EC-22E2330AF5B3}" type="presOf" srcId="{00AC4BC7-3EB4-463E-A806-2D8B42498470}" destId="{35F72308-1D6E-42CF-9E18-17BCFEDFAF5D}" srcOrd="0" destOrd="0" presId="urn:microsoft.com/office/officeart/2005/8/layout/cycle6"/>
    <dgm:cxn modelId="{483A2164-63EA-45CF-B63B-CE8829AC6A01}" srcId="{3C490D1B-897F-40EF-B632-EF18F79BA7B4}" destId="{8D8567F4-B1C4-450D-B2CA-89A38CCC7B1A}" srcOrd="3" destOrd="0" parTransId="{04F72F5A-5CB0-4E43-9847-1C6B247151D7}" sibTransId="{5CE1962B-3EA8-43DB-97D7-9A8D689B0C11}"/>
    <dgm:cxn modelId="{5F74D245-96AB-4BC5-A4F3-54C925BCB8FA}" type="presOf" srcId="{03C5F4A9-79D8-4FF4-976D-F78127ECD296}" destId="{EC31D100-B3A0-4C65-9657-51CB21B88DDE}" srcOrd="0" destOrd="0" presId="urn:microsoft.com/office/officeart/2005/8/layout/cycle6"/>
    <dgm:cxn modelId="{27BA8756-48BC-4A1D-8336-6654304D13CE}" srcId="{3C490D1B-897F-40EF-B632-EF18F79BA7B4}" destId="{6036C8DF-073F-47BD-8B3E-0A212EFCAB99}" srcOrd="4" destOrd="0" parTransId="{264FD33D-0CFD-4A74-893B-06DAE5DD8632}" sibTransId="{422786B6-7B1B-4C6D-B322-D22CE530A00D}"/>
    <dgm:cxn modelId="{0AA4E46C-6848-4BC3-9ECD-41772BC96288}" type="presOf" srcId="{0FB47CC1-4D22-4BBE-AA8A-01F1646203CF}" destId="{2530E43D-CAF7-4A00-85BD-C1FF5CBDF706}" srcOrd="0" destOrd="0" presId="urn:microsoft.com/office/officeart/2005/8/layout/cycle6"/>
    <dgm:cxn modelId="{DFADB3C9-23A1-4AE8-A213-9417C2FB786C}" type="presOf" srcId="{C70C57B0-C783-4C2B-8D38-EB1E0D75D1B4}" destId="{FD7E08AC-5920-49B5-87BB-5D7F8F856706}" srcOrd="0" destOrd="0" presId="urn:microsoft.com/office/officeart/2005/8/layout/cycle6"/>
    <dgm:cxn modelId="{C23EA885-9C44-4158-9070-73D007BF651D}" srcId="{3C490D1B-897F-40EF-B632-EF18F79BA7B4}" destId="{0FB47CC1-4D22-4BBE-AA8A-01F1646203CF}" srcOrd="8" destOrd="0" parTransId="{DDD33EC7-3B1B-4712-9BDE-FEEC1E71938F}" sibTransId="{49E1E115-9F6D-4BC4-8A82-426E6A50FC91}"/>
    <dgm:cxn modelId="{FDF3FFA8-CA21-4078-8509-50DB81CE3E25}" srcId="{3C490D1B-897F-40EF-B632-EF18F79BA7B4}" destId="{702EE84B-6BFF-4AAA-B992-EDB793110EC1}" srcOrd="5" destOrd="0" parTransId="{CB78DBB1-363A-4717-A5D9-DF508D6CE7F0}" sibTransId="{069471D6-0E15-4C66-800A-CC2D006A0B68}"/>
    <dgm:cxn modelId="{184612ED-863C-4B76-A581-D51CB42C40CB}" type="presOf" srcId="{2B3D9177-0019-4187-99B9-D3BDEEA8D7AB}" destId="{AAFE17FF-9619-4D61-800D-C44F5E35D557}" srcOrd="0" destOrd="0" presId="urn:microsoft.com/office/officeart/2005/8/layout/cycle6"/>
    <dgm:cxn modelId="{7A16F777-9279-49ED-ADCE-07DA4D187FB0}" type="presOf" srcId="{5CE1962B-3EA8-43DB-97D7-9A8D689B0C11}" destId="{B28DE7DC-EB6A-4E3B-A47C-F25A262CF09A}" srcOrd="0" destOrd="0" presId="urn:microsoft.com/office/officeart/2005/8/layout/cycle6"/>
    <dgm:cxn modelId="{9ECC3200-B4D6-4391-8450-E9083FF041E8}" type="presOf" srcId="{49E1E115-9F6D-4BC4-8A82-426E6A50FC91}" destId="{BCD02863-B68E-4B7B-9298-E17D9354D51F}" srcOrd="0" destOrd="0" presId="urn:microsoft.com/office/officeart/2005/8/layout/cycle6"/>
    <dgm:cxn modelId="{7C91BB5C-DF15-422A-BFDA-72705718031C}" type="presOf" srcId="{422786B6-7B1B-4C6D-B322-D22CE530A00D}" destId="{85FF5FD2-315D-4FB3-A5DF-273B41FB5067}" srcOrd="0" destOrd="0" presId="urn:microsoft.com/office/officeart/2005/8/layout/cycle6"/>
    <dgm:cxn modelId="{1E53C0E5-7C34-4821-95DC-8FF59371682A}" type="presParOf" srcId="{0C1E067C-8CBA-4F94-B9EE-80DD4646AEBE}" destId="{FD7E08AC-5920-49B5-87BB-5D7F8F856706}" srcOrd="0" destOrd="0" presId="urn:microsoft.com/office/officeart/2005/8/layout/cycle6"/>
    <dgm:cxn modelId="{B24C0E50-7A38-47FF-A66D-6FD8D2C13882}" type="presParOf" srcId="{0C1E067C-8CBA-4F94-B9EE-80DD4646AEBE}" destId="{5128145E-9C95-4DA8-8E56-EA0CF3C9E377}" srcOrd="1" destOrd="0" presId="urn:microsoft.com/office/officeart/2005/8/layout/cycle6"/>
    <dgm:cxn modelId="{62E27930-AB7A-4660-BBA3-DD15F9B9B78C}" type="presParOf" srcId="{0C1E067C-8CBA-4F94-B9EE-80DD4646AEBE}" destId="{034D6FCC-E76C-4772-9128-34C34B65AB19}" srcOrd="2" destOrd="0" presId="urn:microsoft.com/office/officeart/2005/8/layout/cycle6"/>
    <dgm:cxn modelId="{949FACE3-2CFB-4A8A-B298-928CF1DD2E8E}" type="presParOf" srcId="{0C1E067C-8CBA-4F94-B9EE-80DD4646AEBE}" destId="{4C06A96C-C32B-4CC8-A392-D96D98A632B8}" srcOrd="3" destOrd="0" presId="urn:microsoft.com/office/officeart/2005/8/layout/cycle6"/>
    <dgm:cxn modelId="{01554E74-588F-4744-97F2-AC7C3033A3FD}" type="presParOf" srcId="{0C1E067C-8CBA-4F94-B9EE-80DD4646AEBE}" destId="{2A1372F7-CD4E-4EAF-83D0-BD00AD977D73}" srcOrd="4" destOrd="0" presId="urn:microsoft.com/office/officeart/2005/8/layout/cycle6"/>
    <dgm:cxn modelId="{70BE01C4-532E-40E4-9EDD-3989FD190776}" type="presParOf" srcId="{0C1E067C-8CBA-4F94-B9EE-80DD4646AEBE}" destId="{AAFE17FF-9619-4D61-800D-C44F5E35D557}" srcOrd="5" destOrd="0" presId="urn:microsoft.com/office/officeart/2005/8/layout/cycle6"/>
    <dgm:cxn modelId="{3A145D55-35AA-4FD5-A747-54B5C8CC47D7}" type="presParOf" srcId="{0C1E067C-8CBA-4F94-B9EE-80DD4646AEBE}" destId="{1A750246-6718-4237-ACD8-C5ABBD733D2C}" srcOrd="6" destOrd="0" presId="urn:microsoft.com/office/officeart/2005/8/layout/cycle6"/>
    <dgm:cxn modelId="{4B5A0EA3-57DE-4693-95D0-17C0592FE61A}" type="presParOf" srcId="{0C1E067C-8CBA-4F94-B9EE-80DD4646AEBE}" destId="{7D96326D-6DA1-4A54-AEF2-2EF53916E3FE}" srcOrd="7" destOrd="0" presId="urn:microsoft.com/office/officeart/2005/8/layout/cycle6"/>
    <dgm:cxn modelId="{FC312104-AFAD-47E7-A28C-B7C62BC54EF5}" type="presParOf" srcId="{0C1E067C-8CBA-4F94-B9EE-80DD4646AEBE}" destId="{35F72308-1D6E-42CF-9E18-17BCFEDFAF5D}" srcOrd="8" destOrd="0" presId="urn:microsoft.com/office/officeart/2005/8/layout/cycle6"/>
    <dgm:cxn modelId="{7D286552-311B-4476-832C-EBC11452FD7F}" type="presParOf" srcId="{0C1E067C-8CBA-4F94-B9EE-80DD4646AEBE}" destId="{61A5B1F2-1FFF-416C-B239-805672DF2E6A}" srcOrd="9" destOrd="0" presId="urn:microsoft.com/office/officeart/2005/8/layout/cycle6"/>
    <dgm:cxn modelId="{371B6738-FCE9-4558-A13C-46E74D5B6310}" type="presParOf" srcId="{0C1E067C-8CBA-4F94-B9EE-80DD4646AEBE}" destId="{C8141FCE-68D5-4EC3-A8E8-3741A35B7EE6}" srcOrd="10" destOrd="0" presId="urn:microsoft.com/office/officeart/2005/8/layout/cycle6"/>
    <dgm:cxn modelId="{44A5B734-68CA-439D-981F-C021262B3769}" type="presParOf" srcId="{0C1E067C-8CBA-4F94-B9EE-80DD4646AEBE}" destId="{B28DE7DC-EB6A-4E3B-A47C-F25A262CF09A}" srcOrd="11" destOrd="0" presId="urn:microsoft.com/office/officeart/2005/8/layout/cycle6"/>
    <dgm:cxn modelId="{15005765-947E-4721-B867-8BE177F5C630}" type="presParOf" srcId="{0C1E067C-8CBA-4F94-B9EE-80DD4646AEBE}" destId="{D5CC3FC2-BE2A-4C7C-8F32-27CF09CEDE27}" srcOrd="12" destOrd="0" presId="urn:microsoft.com/office/officeart/2005/8/layout/cycle6"/>
    <dgm:cxn modelId="{60584B98-7017-4209-8663-75E4BBA540B7}" type="presParOf" srcId="{0C1E067C-8CBA-4F94-B9EE-80DD4646AEBE}" destId="{787952D0-3CF3-4C49-ADBA-D9229BFE56D1}" srcOrd="13" destOrd="0" presId="urn:microsoft.com/office/officeart/2005/8/layout/cycle6"/>
    <dgm:cxn modelId="{415B63AA-4FD1-49E7-AFC7-4ED6FB0B1031}" type="presParOf" srcId="{0C1E067C-8CBA-4F94-B9EE-80DD4646AEBE}" destId="{85FF5FD2-315D-4FB3-A5DF-273B41FB5067}" srcOrd="14" destOrd="0" presId="urn:microsoft.com/office/officeart/2005/8/layout/cycle6"/>
    <dgm:cxn modelId="{EAC824C8-4835-4CB9-809F-02E40780B161}" type="presParOf" srcId="{0C1E067C-8CBA-4F94-B9EE-80DD4646AEBE}" destId="{7547D1C4-15E4-4F55-95D8-5A52B3AA9FBE}" srcOrd="15" destOrd="0" presId="urn:microsoft.com/office/officeart/2005/8/layout/cycle6"/>
    <dgm:cxn modelId="{49719FAB-23C8-4A43-8A00-8D3AAFB5D8EF}" type="presParOf" srcId="{0C1E067C-8CBA-4F94-B9EE-80DD4646AEBE}" destId="{603AA3CD-763C-4166-ACBD-E7E6D396ADC7}" srcOrd="16" destOrd="0" presId="urn:microsoft.com/office/officeart/2005/8/layout/cycle6"/>
    <dgm:cxn modelId="{42303564-958B-49E1-BDB4-453E892FF9E4}" type="presParOf" srcId="{0C1E067C-8CBA-4F94-B9EE-80DD4646AEBE}" destId="{B548EFA8-1465-451E-8A9B-4497BE347150}" srcOrd="17" destOrd="0" presId="urn:microsoft.com/office/officeart/2005/8/layout/cycle6"/>
    <dgm:cxn modelId="{388AAFE2-F9D8-4038-98C9-1C00E06E432C}" type="presParOf" srcId="{0C1E067C-8CBA-4F94-B9EE-80DD4646AEBE}" destId="{8DA02F17-CB5B-45E7-BEDE-B58F8F370173}" srcOrd="18" destOrd="0" presId="urn:microsoft.com/office/officeart/2005/8/layout/cycle6"/>
    <dgm:cxn modelId="{12016C72-630F-4087-B4EF-E63190478B15}" type="presParOf" srcId="{0C1E067C-8CBA-4F94-B9EE-80DD4646AEBE}" destId="{4B11E175-80CA-4745-8F3A-31652937C4E2}" srcOrd="19" destOrd="0" presId="urn:microsoft.com/office/officeart/2005/8/layout/cycle6"/>
    <dgm:cxn modelId="{0B5EA813-A9AB-4317-89D9-6E957CDCE8C7}" type="presParOf" srcId="{0C1E067C-8CBA-4F94-B9EE-80DD4646AEBE}" destId="{CAA100A7-C607-4931-A876-2CEE576E0814}" srcOrd="20" destOrd="0" presId="urn:microsoft.com/office/officeart/2005/8/layout/cycle6"/>
    <dgm:cxn modelId="{CA264FF2-1D7B-4CAB-8698-FA873D4821FD}" type="presParOf" srcId="{0C1E067C-8CBA-4F94-B9EE-80DD4646AEBE}" destId="{EC31D100-B3A0-4C65-9657-51CB21B88DDE}" srcOrd="21" destOrd="0" presId="urn:microsoft.com/office/officeart/2005/8/layout/cycle6"/>
    <dgm:cxn modelId="{D75745D4-8A07-47D2-8C63-8AF6D28FC7F6}" type="presParOf" srcId="{0C1E067C-8CBA-4F94-B9EE-80DD4646AEBE}" destId="{89CB8706-4031-42BB-A35C-BB9B0299FBD3}" srcOrd="22" destOrd="0" presId="urn:microsoft.com/office/officeart/2005/8/layout/cycle6"/>
    <dgm:cxn modelId="{EC6125F1-AD4E-421A-9433-0A94F2D437A2}" type="presParOf" srcId="{0C1E067C-8CBA-4F94-B9EE-80DD4646AEBE}" destId="{0CA8E95D-0E52-4E4F-B6D9-B643CD7AB6B4}" srcOrd="23" destOrd="0" presId="urn:microsoft.com/office/officeart/2005/8/layout/cycle6"/>
    <dgm:cxn modelId="{81AC1CF9-9088-48BA-BEA4-79901D87246F}" type="presParOf" srcId="{0C1E067C-8CBA-4F94-B9EE-80DD4646AEBE}" destId="{2530E43D-CAF7-4A00-85BD-C1FF5CBDF706}" srcOrd="24" destOrd="0" presId="urn:microsoft.com/office/officeart/2005/8/layout/cycle6"/>
    <dgm:cxn modelId="{53E2B269-1B07-4B26-8F88-AED27D6EF3E6}" type="presParOf" srcId="{0C1E067C-8CBA-4F94-B9EE-80DD4646AEBE}" destId="{7C3DF7B3-3CCF-4285-ADBB-56C2ADC65030}" srcOrd="25" destOrd="0" presId="urn:microsoft.com/office/officeart/2005/8/layout/cycle6"/>
    <dgm:cxn modelId="{415D2A23-80D5-48A2-8A51-6A1EB69D0AD3}" type="presParOf" srcId="{0C1E067C-8CBA-4F94-B9EE-80DD4646AEBE}" destId="{BCD02863-B68E-4B7B-9298-E17D9354D51F}" srcOrd="26" destOrd="0" presId="urn:microsoft.com/office/officeart/2005/8/layout/cycle6"/>
    <dgm:cxn modelId="{F056E83C-D06F-4BAD-85CD-6708F7F12C24}" type="presParOf" srcId="{0C1E067C-8CBA-4F94-B9EE-80DD4646AEBE}" destId="{79133A25-0776-41AB-9BBB-E682E08FBABC}" srcOrd="27" destOrd="0" presId="urn:microsoft.com/office/officeart/2005/8/layout/cycle6"/>
    <dgm:cxn modelId="{3DB92814-E420-407C-9E06-6181154B7035}" type="presParOf" srcId="{0C1E067C-8CBA-4F94-B9EE-80DD4646AEBE}" destId="{CCD26E9F-D31D-4E93-8696-4438EE974418}" srcOrd="28" destOrd="0" presId="urn:microsoft.com/office/officeart/2005/8/layout/cycle6"/>
    <dgm:cxn modelId="{4283CC60-2EBB-426A-B3FD-C1FEA5AD3426}" type="presParOf" srcId="{0C1E067C-8CBA-4F94-B9EE-80DD4646AEBE}" destId="{9BD0ED7B-62F8-45D9-9491-8FB9C2A15891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90D1B-897F-40EF-B632-EF18F79BA7B4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70C57B0-C783-4C2B-8D38-EB1E0D75D1B4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Décryptage  de quelques mécanismes fondamentaux</a:t>
          </a:r>
        </a:p>
      </dgm:t>
    </dgm:pt>
    <dgm:pt modelId="{4CC48566-5979-4ED1-A5B6-465CCE9CAEBD}" type="parTrans" cxnId="{88CD8729-25F8-43C5-957F-DD0DFDCC0FB4}">
      <dgm:prSet/>
      <dgm:spPr/>
      <dgm:t>
        <a:bodyPr/>
        <a:lstStyle/>
        <a:p>
          <a:endParaRPr lang="fr-FR" sz="1000"/>
        </a:p>
      </dgm:t>
    </dgm:pt>
    <dgm:pt modelId="{6D31FA6A-039D-4ED1-8A9D-B7E154FFA35E}" type="sibTrans" cxnId="{88CD8729-25F8-43C5-957F-DD0DFDCC0FB4}">
      <dgm:prSet/>
      <dgm:spPr/>
      <dgm:t>
        <a:bodyPr/>
        <a:lstStyle/>
        <a:p>
          <a:endParaRPr lang="fr-FR" sz="1000"/>
        </a:p>
      </dgm:t>
    </dgm:pt>
    <dgm:pt modelId="{FCAD3FD1-ACF3-48BA-B4BD-F679B35BD954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Accompagner l’élève à comprendre son environnement</a:t>
          </a:r>
        </a:p>
      </dgm:t>
    </dgm:pt>
    <dgm:pt modelId="{9D1998BB-4716-4A18-8636-EE52771296C5}" type="parTrans" cxnId="{746B7E3F-93BC-45B8-AE13-B03BA423672B}">
      <dgm:prSet/>
      <dgm:spPr/>
      <dgm:t>
        <a:bodyPr/>
        <a:lstStyle/>
        <a:p>
          <a:endParaRPr lang="fr-FR" sz="1000"/>
        </a:p>
      </dgm:t>
    </dgm:pt>
    <dgm:pt modelId="{2B3D9177-0019-4187-99B9-D3BDEEA8D7AB}" type="sibTrans" cxnId="{746B7E3F-93BC-45B8-AE13-B03BA423672B}">
      <dgm:prSet/>
      <dgm:spPr/>
      <dgm:t>
        <a:bodyPr/>
        <a:lstStyle/>
        <a:p>
          <a:endParaRPr lang="fr-FR" sz="1000"/>
        </a:p>
      </dgm:t>
    </dgm:pt>
    <dgm:pt modelId="{6036C8DF-073F-47BD-8B3E-0A212EFCAB99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Accompagner l’élève dans son parcours citoyen responsable</a:t>
          </a:r>
        </a:p>
      </dgm:t>
    </dgm:pt>
    <dgm:pt modelId="{264FD33D-0CFD-4A74-893B-06DAE5DD8632}" type="parTrans" cxnId="{27BA8756-48BC-4A1D-8336-6654304D13CE}">
      <dgm:prSet/>
      <dgm:spPr/>
      <dgm:t>
        <a:bodyPr/>
        <a:lstStyle/>
        <a:p>
          <a:endParaRPr lang="fr-FR" sz="1000"/>
        </a:p>
      </dgm:t>
    </dgm:pt>
    <dgm:pt modelId="{422786B6-7B1B-4C6D-B322-D22CE530A00D}" type="sibTrans" cxnId="{27BA8756-48BC-4A1D-8336-6654304D13CE}">
      <dgm:prSet/>
      <dgm:spPr/>
      <dgm:t>
        <a:bodyPr/>
        <a:lstStyle/>
        <a:p>
          <a:endParaRPr lang="fr-FR" sz="1000"/>
        </a:p>
      </dgm:t>
    </dgm:pt>
    <dgm:pt modelId="{6FEB5856-F330-4E6A-91EA-A23BBAFE88EC}">
      <dgm:prSet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Favoriser l’autonomie et acteur de son avenir  </a:t>
          </a:r>
        </a:p>
      </dgm:t>
    </dgm:pt>
    <dgm:pt modelId="{49C0F2AE-9CB3-4B18-809F-5259D6AD56C1}" type="parTrans" cxnId="{7581FD1C-96FB-48CC-8BDE-C8ED3ECB2E9D}">
      <dgm:prSet/>
      <dgm:spPr/>
      <dgm:t>
        <a:bodyPr/>
        <a:lstStyle/>
        <a:p>
          <a:endParaRPr lang="fr-FR" sz="1000"/>
        </a:p>
      </dgm:t>
    </dgm:pt>
    <dgm:pt modelId="{D764EE65-0BCC-4604-9085-D3EDB80C73B5}" type="sibTrans" cxnId="{7581FD1C-96FB-48CC-8BDE-C8ED3ECB2E9D}">
      <dgm:prSet/>
      <dgm:spPr/>
      <dgm:t>
        <a:bodyPr/>
        <a:lstStyle/>
        <a:p>
          <a:endParaRPr lang="fr-FR" sz="1000"/>
        </a:p>
      </dgm:t>
    </dgm:pt>
    <dgm:pt modelId="{CC0AE08E-E7D4-473D-B42F-D91FA61DB4DD}">
      <dgm:prSet custT="1"/>
      <dgm:spPr>
        <a:solidFill>
          <a:srgbClr val="00B050"/>
        </a:solidFill>
      </dgm:spPr>
      <dgm:t>
        <a:bodyPr/>
        <a:lstStyle/>
        <a:p>
          <a:r>
            <a:rPr lang="fr-FR" sz="1000" dirty="0"/>
            <a:t>Participer au développement d’une autonomie de pensée et d’un esprit critique</a:t>
          </a:r>
        </a:p>
      </dgm:t>
    </dgm:pt>
    <dgm:pt modelId="{85153D1B-48BD-4914-85D2-C7F4A5E8765E}" type="parTrans" cxnId="{8C1BBD54-D640-43ED-BAE1-C283D75EF9BA}">
      <dgm:prSet/>
      <dgm:spPr/>
      <dgm:t>
        <a:bodyPr/>
        <a:lstStyle/>
        <a:p>
          <a:endParaRPr lang="fr-FR" sz="1000"/>
        </a:p>
      </dgm:t>
    </dgm:pt>
    <dgm:pt modelId="{DFF27F9B-C1AD-442D-A016-3EC8A3FF7788}" type="sibTrans" cxnId="{8C1BBD54-D640-43ED-BAE1-C283D75EF9BA}">
      <dgm:prSet/>
      <dgm:spPr/>
      <dgm:t>
        <a:bodyPr/>
        <a:lstStyle/>
        <a:p>
          <a:endParaRPr lang="fr-FR" sz="1000"/>
        </a:p>
      </dgm:t>
    </dgm:pt>
    <dgm:pt modelId="{2D1F0B10-CEF8-45EA-9C76-76C303A51F01}">
      <dgm:prSet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Appréhender les conséquences des mutations économiques contemporaines</a:t>
          </a:r>
        </a:p>
      </dgm:t>
    </dgm:pt>
    <dgm:pt modelId="{A6338CBB-23D1-4928-8F2A-0A0586F7C668}" type="parTrans" cxnId="{5FCF87E1-96F6-4BB0-B890-83350307F242}">
      <dgm:prSet/>
      <dgm:spPr/>
      <dgm:t>
        <a:bodyPr/>
        <a:lstStyle/>
        <a:p>
          <a:endParaRPr lang="fr-FR" sz="1000"/>
        </a:p>
      </dgm:t>
    </dgm:pt>
    <dgm:pt modelId="{00AC4BC7-3EB4-463E-A806-2D8B42498470}" type="sibTrans" cxnId="{5FCF87E1-96F6-4BB0-B890-83350307F242}">
      <dgm:prSet/>
      <dgm:spPr/>
      <dgm:t>
        <a:bodyPr/>
        <a:lstStyle/>
        <a:p>
          <a:endParaRPr lang="fr-FR" sz="1000"/>
        </a:p>
      </dgm:t>
    </dgm:pt>
    <dgm:pt modelId="{8D8567F4-B1C4-450D-B2CA-89A38CCC7B1A}">
      <dgm:prSet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Développer l’adaptabilité de l’apprenant</a:t>
          </a:r>
        </a:p>
      </dgm:t>
    </dgm:pt>
    <dgm:pt modelId="{04F72F5A-5CB0-4E43-9847-1C6B247151D7}" type="parTrans" cxnId="{483A2164-63EA-45CF-B63B-CE8829AC6A01}">
      <dgm:prSet/>
      <dgm:spPr/>
      <dgm:t>
        <a:bodyPr/>
        <a:lstStyle/>
        <a:p>
          <a:endParaRPr lang="fr-FR" sz="1000"/>
        </a:p>
      </dgm:t>
    </dgm:pt>
    <dgm:pt modelId="{5CE1962B-3EA8-43DB-97D7-9A8D689B0C11}" type="sibTrans" cxnId="{483A2164-63EA-45CF-B63B-CE8829AC6A01}">
      <dgm:prSet/>
      <dgm:spPr/>
      <dgm:t>
        <a:bodyPr/>
        <a:lstStyle/>
        <a:p>
          <a:endParaRPr lang="fr-FR" sz="1000"/>
        </a:p>
      </dgm:t>
    </dgm:pt>
    <dgm:pt modelId="{702EE84B-6BFF-4AAA-B992-EDB793110EC1}">
      <dgm:prSet custT="1"/>
      <dgm:spPr>
        <a:solidFill>
          <a:schemeClr val="accent1"/>
        </a:solidFill>
      </dgm:spPr>
      <dgm:t>
        <a:bodyPr/>
        <a:lstStyle/>
        <a:p>
          <a:r>
            <a:rPr lang="fr-FR" sz="1000" dirty="0"/>
            <a:t>Amener l’élève à comprendre les conséquences de ses actions pour lui-même et  une organisation au sein de la société française et européenne</a:t>
          </a:r>
        </a:p>
      </dgm:t>
    </dgm:pt>
    <dgm:pt modelId="{CB78DBB1-363A-4717-A5D9-DF508D6CE7F0}" type="parTrans" cxnId="{FDF3FFA8-CA21-4078-8509-50DB81CE3E25}">
      <dgm:prSet/>
      <dgm:spPr/>
      <dgm:t>
        <a:bodyPr/>
        <a:lstStyle/>
        <a:p>
          <a:endParaRPr lang="fr-FR" sz="1000"/>
        </a:p>
      </dgm:t>
    </dgm:pt>
    <dgm:pt modelId="{069471D6-0E15-4C66-800A-CC2D006A0B68}" type="sibTrans" cxnId="{FDF3FFA8-CA21-4078-8509-50DB81CE3E25}">
      <dgm:prSet/>
      <dgm:spPr/>
      <dgm:t>
        <a:bodyPr/>
        <a:lstStyle/>
        <a:p>
          <a:endParaRPr lang="fr-FR" sz="1000"/>
        </a:p>
      </dgm:t>
    </dgm:pt>
    <dgm:pt modelId="{0FB47CC1-4D22-4BBE-AA8A-01F1646203CF}">
      <dgm:prSet custT="1"/>
      <dgm:spPr>
        <a:solidFill>
          <a:srgbClr val="00B050"/>
        </a:solidFill>
      </dgm:spPr>
      <dgm:t>
        <a:bodyPr/>
        <a:lstStyle/>
        <a:p>
          <a:r>
            <a:rPr lang="fr-FR" sz="1000" dirty="0"/>
            <a:t>Participer à l’acquisition des capacités d’expression et de communication</a:t>
          </a:r>
        </a:p>
      </dgm:t>
    </dgm:pt>
    <dgm:pt modelId="{DDD33EC7-3B1B-4712-9BDE-FEEC1E71938F}" type="parTrans" cxnId="{C23EA885-9C44-4158-9070-73D007BF651D}">
      <dgm:prSet/>
      <dgm:spPr/>
      <dgm:t>
        <a:bodyPr/>
        <a:lstStyle/>
        <a:p>
          <a:endParaRPr lang="fr-FR" sz="1000"/>
        </a:p>
      </dgm:t>
    </dgm:pt>
    <dgm:pt modelId="{49E1E115-9F6D-4BC4-8A82-426E6A50FC91}" type="sibTrans" cxnId="{C23EA885-9C44-4158-9070-73D007BF651D}">
      <dgm:prSet/>
      <dgm:spPr/>
      <dgm:t>
        <a:bodyPr/>
        <a:lstStyle/>
        <a:p>
          <a:endParaRPr lang="fr-FR" sz="1000"/>
        </a:p>
      </dgm:t>
    </dgm:pt>
    <dgm:pt modelId="{03C5F4A9-79D8-4FF4-976D-F78127ECD296}">
      <dgm:prSet custT="1"/>
      <dgm:spPr>
        <a:solidFill>
          <a:srgbClr val="00B050"/>
        </a:solidFill>
      </dgm:spPr>
      <dgm:t>
        <a:bodyPr/>
        <a:lstStyle/>
        <a:p>
          <a:r>
            <a:rPr lang="fr-FR" sz="1000" dirty="0"/>
            <a:t>Comprendre les enjeux des mutations de l’économie (développement durable et du numérique)</a:t>
          </a:r>
        </a:p>
      </dgm:t>
    </dgm:pt>
    <dgm:pt modelId="{94F05A93-2B0E-4E62-ACE3-8D26E3EBE982}" type="parTrans" cxnId="{F613DB2D-7ECB-4380-8840-749DFA9F97FB}">
      <dgm:prSet/>
      <dgm:spPr/>
      <dgm:t>
        <a:bodyPr/>
        <a:lstStyle/>
        <a:p>
          <a:endParaRPr lang="fr-FR" sz="1000"/>
        </a:p>
      </dgm:t>
    </dgm:pt>
    <dgm:pt modelId="{1CCD14FF-CE2C-43D8-83D4-4E46668063FD}" type="sibTrans" cxnId="{F613DB2D-7ECB-4380-8840-749DFA9F97FB}">
      <dgm:prSet/>
      <dgm:spPr/>
      <dgm:t>
        <a:bodyPr/>
        <a:lstStyle/>
        <a:p>
          <a:endParaRPr lang="fr-FR" sz="1000"/>
        </a:p>
      </dgm:t>
    </dgm:pt>
    <dgm:pt modelId="{0C1E067C-8CBA-4F94-B9EE-80DD4646AEBE}" type="pres">
      <dgm:prSet presAssocID="{3C490D1B-897F-40EF-B632-EF18F79BA7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7E08AC-5920-49B5-87BB-5D7F8F856706}" type="pres">
      <dgm:prSet presAssocID="{C70C57B0-C783-4C2B-8D38-EB1E0D75D1B4}" presName="node" presStyleLbl="node1" presStyleIdx="0" presStyleCnt="10" custScaleX="135253" custScaleY="127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28145E-9C95-4DA8-8E56-EA0CF3C9E377}" type="pres">
      <dgm:prSet presAssocID="{C70C57B0-C783-4C2B-8D38-EB1E0D75D1B4}" presName="spNode" presStyleCnt="0"/>
      <dgm:spPr/>
    </dgm:pt>
    <dgm:pt modelId="{034D6FCC-E76C-4772-9128-34C34B65AB19}" type="pres">
      <dgm:prSet presAssocID="{6D31FA6A-039D-4ED1-8A9D-B7E154FFA35E}" presName="sibTrans" presStyleLbl="sibTrans1D1" presStyleIdx="0" presStyleCnt="10"/>
      <dgm:spPr/>
      <dgm:t>
        <a:bodyPr/>
        <a:lstStyle/>
        <a:p>
          <a:endParaRPr lang="fr-FR"/>
        </a:p>
      </dgm:t>
    </dgm:pt>
    <dgm:pt modelId="{4C06A96C-C32B-4CC8-A392-D96D98A632B8}" type="pres">
      <dgm:prSet presAssocID="{FCAD3FD1-ACF3-48BA-B4BD-F679B35BD954}" presName="node" presStyleLbl="node1" presStyleIdx="1" presStyleCnt="10" custScaleX="135253" custScaleY="127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1372F7-CD4E-4EAF-83D0-BD00AD977D73}" type="pres">
      <dgm:prSet presAssocID="{FCAD3FD1-ACF3-48BA-B4BD-F679B35BD954}" presName="spNode" presStyleCnt="0"/>
      <dgm:spPr/>
    </dgm:pt>
    <dgm:pt modelId="{AAFE17FF-9619-4D61-800D-C44F5E35D557}" type="pres">
      <dgm:prSet presAssocID="{2B3D9177-0019-4187-99B9-D3BDEEA8D7AB}" presName="sibTrans" presStyleLbl="sibTrans1D1" presStyleIdx="1" presStyleCnt="10"/>
      <dgm:spPr/>
      <dgm:t>
        <a:bodyPr/>
        <a:lstStyle/>
        <a:p>
          <a:endParaRPr lang="fr-FR"/>
        </a:p>
      </dgm:t>
    </dgm:pt>
    <dgm:pt modelId="{1A750246-6718-4237-ACD8-C5ABBD733D2C}" type="pres">
      <dgm:prSet presAssocID="{2D1F0B10-CEF8-45EA-9C76-76C303A51F01}" presName="node" presStyleLbl="node1" presStyleIdx="2" presStyleCnt="10" custScaleX="135253" custScaleY="127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96326D-6DA1-4A54-AEF2-2EF53916E3FE}" type="pres">
      <dgm:prSet presAssocID="{2D1F0B10-CEF8-45EA-9C76-76C303A51F01}" presName="spNode" presStyleCnt="0"/>
      <dgm:spPr/>
    </dgm:pt>
    <dgm:pt modelId="{35F72308-1D6E-42CF-9E18-17BCFEDFAF5D}" type="pres">
      <dgm:prSet presAssocID="{00AC4BC7-3EB4-463E-A806-2D8B42498470}" presName="sibTrans" presStyleLbl="sibTrans1D1" presStyleIdx="2" presStyleCnt="10"/>
      <dgm:spPr/>
      <dgm:t>
        <a:bodyPr/>
        <a:lstStyle/>
        <a:p>
          <a:endParaRPr lang="fr-FR"/>
        </a:p>
      </dgm:t>
    </dgm:pt>
    <dgm:pt modelId="{61A5B1F2-1FFF-416C-B239-805672DF2E6A}" type="pres">
      <dgm:prSet presAssocID="{8D8567F4-B1C4-450D-B2CA-89A38CCC7B1A}" presName="node" presStyleLbl="node1" presStyleIdx="3" presStyleCnt="10" custScaleX="135253" custScaleY="127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141FCE-68D5-4EC3-A8E8-3741A35B7EE6}" type="pres">
      <dgm:prSet presAssocID="{8D8567F4-B1C4-450D-B2CA-89A38CCC7B1A}" presName="spNode" presStyleCnt="0"/>
      <dgm:spPr/>
    </dgm:pt>
    <dgm:pt modelId="{B28DE7DC-EB6A-4E3B-A47C-F25A262CF09A}" type="pres">
      <dgm:prSet presAssocID="{5CE1962B-3EA8-43DB-97D7-9A8D689B0C11}" presName="sibTrans" presStyleLbl="sibTrans1D1" presStyleIdx="3" presStyleCnt="10"/>
      <dgm:spPr/>
      <dgm:t>
        <a:bodyPr/>
        <a:lstStyle/>
        <a:p>
          <a:endParaRPr lang="fr-FR"/>
        </a:p>
      </dgm:t>
    </dgm:pt>
    <dgm:pt modelId="{D5CC3FC2-BE2A-4C7C-8F32-27CF09CEDE27}" type="pres">
      <dgm:prSet presAssocID="{6036C8DF-073F-47BD-8B3E-0A212EFCAB99}" presName="node" presStyleLbl="node1" presStyleIdx="4" presStyleCnt="10" custScaleX="135253" custScaleY="127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7952D0-3CF3-4C49-ADBA-D9229BFE56D1}" type="pres">
      <dgm:prSet presAssocID="{6036C8DF-073F-47BD-8B3E-0A212EFCAB99}" presName="spNode" presStyleCnt="0"/>
      <dgm:spPr/>
    </dgm:pt>
    <dgm:pt modelId="{85FF5FD2-315D-4FB3-A5DF-273B41FB5067}" type="pres">
      <dgm:prSet presAssocID="{422786B6-7B1B-4C6D-B322-D22CE530A00D}" presName="sibTrans" presStyleLbl="sibTrans1D1" presStyleIdx="4" presStyleCnt="10"/>
      <dgm:spPr/>
      <dgm:t>
        <a:bodyPr/>
        <a:lstStyle/>
        <a:p>
          <a:endParaRPr lang="fr-FR"/>
        </a:p>
      </dgm:t>
    </dgm:pt>
    <dgm:pt modelId="{7547D1C4-15E4-4F55-95D8-5A52B3AA9FBE}" type="pres">
      <dgm:prSet presAssocID="{702EE84B-6BFF-4AAA-B992-EDB793110EC1}" presName="node" presStyleLbl="node1" presStyleIdx="5" presStyleCnt="10" custScaleX="203108" custScaleY="144502" custRadScaleRad="100161" custRadScaleInc="807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3AA3CD-763C-4166-ACBD-E7E6D396ADC7}" type="pres">
      <dgm:prSet presAssocID="{702EE84B-6BFF-4AAA-B992-EDB793110EC1}" presName="spNode" presStyleCnt="0"/>
      <dgm:spPr/>
    </dgm:pt>
    <dgm:pt modelId="{B548EFA8-1465-451E-8A9B-4497BE347150}" type="pres">
      <dgm:prSet presAssocID="{069471D6-0E15-4C66-800A-CC2D006A0B68}" presName="sibTrans" presStyleLbl="sibTrans1D1" presStyleIdx="5" presStyleCnt="10"/>
      <dgm:spPr/>
      <dgm:t>
        <a:bodyPr/>
        <a:lstStyle/>
        <a:p>
          <a:endParaRPr lang="fr-FR"/>
        </a:p>
      </dgm:t>
    </dgm:pt>
    <dgm:pt modelId="{8DA02F17-CB5B-45E7-BEDE-B58F8F370173}" type="pres">
      <dgm:prSet presAssocID="{6FEB5856-F330-4E6A-91EA-A23BBAFE88EC}" presName="node" presStyleLbl="node1" presStyleIdx="6" presStyleCnt="10" custScaleX="135253" custScaleY="127161" custRadScaleRad="106000" custRadScaleInc="1372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11E175-80CA-4745-8F3A-31652937C4E2}" type="pres">
      <dgm:prSet presAssocID="{6FEB5856-F330-4E6A-91EA-A23BBAFE88EC}" presName="spNode" presStyleCnt="0"/>
      <dgm:spPr/>
    </dgm:pt>
    <dgm:pt modelId="{CAA100A7-C607-4931-A876-2CEE576E0814}" type="pres">
      <dgm:prSet presAssocID="{D764EE65-0BCC-4604-9085-D3EDB80C73B5}" presName="sibTrans" presStyleLbl="sibTrans1D1" presStyleIdx="6" presStyleCnt="10"/>
      <dgm:spPr/>
      <dgm:t>
        <a:bodyPr/>
        <a:lstStyle/>
        <a:p>
          <a:endParaRPr lang="fr-FR"/>
        </a:p>
      </dgm:t>
    </dgm:pt>
    <dgm:pt modelId="{EC31D100-B3A0-4C65-9657-51CB21B88DDE}" type="pres">
      <dgm:prSet presAssocID="{03C5F4A9-79D8-4FF4-976D-F78127ECD296}" presName="node" presStyleLbl="node1" presStyleIdx="7" presStyleCnt="10" custScaleX="186716" custScaleY="118829" custRadScaleRad="100537" custRadScaleInc="583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CB8706-4031-42BB-A35C-BB9B0299FBD3}" type="pres">
      <dgm:prSet presAssocID="{03C5F4A9-79D8-4FF4-976D-F78127ECD296}" presName="spNode" presStyleCnt="0"/>
      <dgm:spPr/>
    </dgm:pt>
    <dgm:pt modelId="{0CA8E95D-0E52-4E4F-B6D9-B643CD7AB6B4}" type="pres">
      <dgm:prSet presAssocID="{1CCD14FF-CE2C-43D8-83D4-4E46668063FD}" presName="sibTrans" presStyleLbl="sibTrans1D1" presStyleIdx="7" presStyleCnt="10"/>
      <dgm:spPr/>
      <dgm:t>
        <a:bodyPr/>
        <a:lstStyle/>
        <a:p>
          <a:endParaRPr lang="fr-FR"/>
        </a:p>
      </dgm:t>
    </dgm:pt>
    <dgm:pt modelId="{2530E43D-CAF7-4A00-85BD-C1FF5CBDF706}" type="pres">
      <dgm:prSet presAssocID="{0FB47CC1-4D22-4BBE-AA8A-01F1646203CF}" presName="node" presStyleLbl="node1" presStyleIdx="8" presStyleCnt="10" custScaleX="135253" custScaleY="127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3DF7B3-3CCF-4285-ADBB-56C2ADC65030}" type="pres">
      <dgm:prSet presAssocID="{0FB47CC1-4D22-4BBE-AA8A-01F1646203CF}" presName="spNode" presStyleCnt="0"/>
      <dgm:spPr/>
    </dgm:pt>
    <dgm:pt modelId="{BCD02863-B68E-4B7B-9298-E17D9354D51F}" type="pres">
      <dgm:prSet presAssocID="{49E1E115-9F6D-4BC4-8A82-426E6A50FC91}" presName="sibTrans" presStyleLbl="sibTrans1D1" presStyleIdx="8" presStyleCnt="10"/>
      <dgm:spPr/>
      <dgm:t>
        <a:bodyPr/>
        <a:lstStyle/>
        <a:p>
          <a:endParaRPr lang="fr-FR"/>
        </a:p>
      </dgm:t>
    </dgm:pt>
    <dgm:pt modelId="{79133A25-0776-41AB-9BBB-E682E08FBABC}" type="pres">
      <dgm:prSet presAssocID="{CC0AE08E-E7D4-473D-B42F-D91FA61DB4DD}" presName="node" presStyleLbl="node1" presStyleIdx="9" presStyleCnt="10" custScaleX="135253" custScaleY="127161" custRadScaleRad="100943" custRadScaleInc="-56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D26E9F-D31D-4E93-8696-4438EE974418}" type="pres">
      <dgm:prSet presAssocID="{CC0AE08E-E7D4-473D-B42F-D91FA61DB4DD}" presName="spNode" presStyleCnt="0"/>
      <dgm:spPr/>
    </dgm:pt>
    <dgm:pt modelId="{9BD0ED7B-62F8-45D9-9491-8FB9C2A15891}" type="pres">
      <dgm:prSet presAssocID="{DFF27F9B-C1AD-442D-A016-3EC8A3FF7788}" presName="sibTrans" presStyleLbl="sibTrans1D1" presStyleIdx="9" presStyleCnt="10"/>
      <dgm:spPr/>
      <dgm:t>
        <a:bodyPr/>
        <a:lstStyle/>
        <a:p>
          <a:endParaRPr lang="fr-FR"/>
        </a:p>
      </dgm:t>
    </dgm:pt>
  </dgm:ptLst>
  <dgm:cxnLst>
    <dgm:cxn modelId="{F613DB2D-7ECB-4380-8840-749DFA9F97FB}" srcId="{3C490D1B-897F-40EF-B632-EF18F79BA7B4}" destId="{03C5F4A9-79D8-4FF4-976D-F78127ECD296}" srcOrd="7" destOrd="0" parTransId="{94F05A93-2B0E-4E62-ACE3-8D26E3EBE982}" sibTransId="{1CCD14FF-CE2C-43D8-83D4-4E46668063FD}"/>
    <dgm:cxn modelId="{9105FE6E-CCA8-4CA5-81B9-E2B6CACE9209}" type="presOf" srcId="{1CCD14FF-CE2C-43D8-83D4-4E46668063FD}" destId="{0CA8E95D-0E52-4E4F-B6D9-B643CD7AB6B4}" srcOrd="0" destOrd="0" presId="urn:microsoft.com/office/officeart/2005/8/layout/cycle6"/>
    <dgm:cxn modelId="{88CD8729-25F8-43C5-957F-DD0DFDCC0FB4}" srcId="{3C490D1B-897F-40EF-B632-EF18F79BA7B4}" destId="{C70C57B0-C783-4C2B-8D38-EB1E0D75D1B4}" srcOrd="0" destOrd="0" parTransId="{4CC48566-5979-4ED1-A5B6-465CCE9CAEBD}" sibTransId="{6D31FA6A-039D-4ED1-8A9D-B7E154FFA35E}"/>
    <dgm:cxn modelId="{4764E62A-F753-4366-871B-4554026C96B6}" type="presOf" srcId="{702EE84B-6BFF-4AAA-B992-EDB793110EC1}" destId="{7547D1C4-15E4-4F55-95D8-5A52B3AA9FBE}" srcOrd="0" destOrd="0" presId="urn:microsoft.com/office/officeart/2005/8/layout/cycle6"/>
    <dgm:cxn modelId="{0F993E85-66D7-429C-9176-43FE96B931F6}" type="presOf" srcId="{2D1F0B10-CEF8-45EA-9C76-76C303A51F01}" destId="{1A750246-6718-4237-ACD8-C5ABBD733D2C}" srcOrd="0" destOrd="0" presId="urn:microsoft.com/office/officeart/2005/8/layout/cycle6"/>
    <dgm:cxn modelId="{8C1BBD54-D640-43ED-BAE1-C283D75EF9BA}" srcId="{3C490D1B-897F-40EF-B632-EF18F79BA7B4}" destId="{CC0AE08E-E7D4-473D-B42F-D91FA61DB4DD}" srcOrd="9" destOrd="0" parTransId="{85153D1B-48BD-4914-85D2-C7F4A5E8765E}" sibTransId="{DFF27F9B-C1AD-442D-A016-3EC8A3FF7788}"/>
    <dgm:cxn modelId="{C672B500-3094-4E65-AFB5-8ED568729EF0}" type="presOf" srcId="{FCAD3FD1-ACF3-48BA-B4BD-F679B35BD954}" destId="{4C06A96C-C32B-4CC8-A392-D96D98A632B8}" srcOrd="0" destOrd="0" presId="urn:microsoft.com/office/officeart/2005/8/layout/cycle6"/>
    <dgm:cxn modelId="{A58933C2-AF2E-4E85-AD92-35C6A84C1562}" type="presOf" srcId="{069471D6-0E15-4C66-800A-CC2D006A0B68}" destId="{B548EFA8-1465-451E-8A9B-4497BE347150}" srcOrd="0" destOrd="0" presId="urn:microsoft.com/office/officeart/2005/8/layout/cycle6"/>
    <dgm:cxn modelId="{5FCF87E1-96F6-4BB0-B890-83350307F242}" srcId="{3C490D1B-897F-40EF-B632-EF18F79BA7B4}" destId="{2D1F0B10-CEF8-45EA-9C76-76C303A51F01}" srcOrd="2" destOrd="0" parTransId="{A6338CBB-23D1-4928-8F2A-0A0586F7C668}" sibTransId="{00AC4BC7-3EB4-463E-A806-2D8B42498470}"/>
    <dgm:cxn modelId="{6FAF10B5-6338-4E72-BE56-D4218F49FE75}" type="presOf" srcId="{D764EE65-0BCC-4604-9085-D3EDB80C73B5}" destId="{CAA100A7-C607-4931-A876-2CEE576E0814}" srcOrd="0" destOrd="0" presId="urn:microsoft.com/office/officeart/2005/8/layout/cycle6"/>
    <dgm:cxn modelId="{38122E46-A507-460B-A94D-794F736FFE28}" type="presOf" srcId="{3C490D1B-897F-40EF-B632-EF18F79BA7B4}" destId="{0C1E067C-8CBA-4F94-B9EE-80DD4646AEBE}" srcOrd="0" destOrd="0" presId="urn:microsoft.com/office/officeart/2005/8/layout/cycle6"/>
    <dgm:cxn modelId="{5194953A-CA6C-4084-85FA-620B7DBDC762}" type="presOf" srcId="{8D8567F4-B1C4-450D-B2CA-89A38CCC7B1A}" destId="{61A5B1F2-1FFF-416C-B239-805672DF2E6A}" srcOrd="0" destOrd="0" presId="urn:microsoft.com/office/officeart/2005/8/layout/cycle6"/>
    <dgm:cxn modelId="{746B7E3F-93BC-45B8-AE13-B03BA423672B}" srcId="{3C490D1B-897F-40EF-B632-EF18F79BA7B4}" destId="{FCAD3FD1-ACF3-48BA-B4BD-F679B35BD954}" srcOrd="1" destOrd="0" parTransId="{9D1998BB-4716-4A18-8636-EE52771296C5}" sibTransId="{2B3D9177-0019-4187-99B9-D3BDEEA8D7AB}"/>
    <dgm:cxn modelId="{92D99BE4-3E44-4C2F-98D4-1ACB8CB75D56}" type="presOf" srcId="{6FEB5856-F330-4E6A-91EA-A23BBAFE88EC}" destId="{8DA02F17-CB5B-45E7-BEDE-B58F8F370173}" srcOrd="0" destOrd="0" presId="urn:microsoft.com/office/officeart/2005/8/layout/cycle6"/>
    <dgm:cxn modelId="{A9D63F5C-5533-4232-9BF7-CA9A13536C02}" type="presOf" srcId="{6D31FA6A-039D-4ED1-8A9D-B7E154FFA35E}" destId="{034D6FCC-E76C-4772-9128-34C34B65AB19}" srcOrd="0" destOrd="0" presId="urn:microsoft.com/office/officeart/2005/8/layout/cycle6"/>
    <dgm:cxn modelId="{70729091-8DAF-4C93-8A18-0BDAA39BBCF2}" type="presOf" srcId="{6036C8DF-073F-47BD-8B3E-0A212EFCAB99}" destId="{D5CC3FC2-BE2A-4C7C-8F32-27CF09CEDE27}" srcOrd="0" destOrd="0" presId="urn:microsoft.com/office/officeart/2005/8/layout/cycle6"/>
    <dgm:cxn modelId="{2AC03BAF-1B1F-47DA-B91A-A557CA7E31CD}" type="presOf" srcId="{DFF27F9B-C1AD-442D-A016-3EC8A3FF7788}" destId="{9BD0ED7B-62F8-45D9-9491-8FB9C2A15891}" srcOrd="0" destOrd="0" presId="urn:microsoft.com/office/officeart/2005/8/layout/cycle6"/>
    <dgm:cxn modelId="{24B1E122-06D7-4B8E-B64A-E4DF63759C5B}" type="presOf" srcId="{CC0AE08E-E7D4-473D-B42F-D91FA61DB4DD}" destId="{79133A25-0776-41AB-9BBB-E682E08FBABC}" srcOrd="0" destOrd="0" presId="urn:microsoft.com/office/officeart/2005/8/layout/cycle6"/>
    <dgm:cxn modelId="{7581FD1C-96FB-48CC-8BDE-C8ED3ECB2E9D}" srcId="{3C490D1B-897F-40EF-B632-EF18F79BA7B4}" destId="{6FEB5856-F330-4E6A-91EA-A23BBAFE88EC}" srcOrd="6" destOrd="0" parTransId="{49C0F2AE-9CB3-4B18-809F-5259D6AD56C1}" sibTransId="{D764EE65-0BCC-4604-9085-D3EDB80C73B5}"/>
    <dgm:cxn modelId="{A0ED31A0-BA4C-44E9-B8EC-22E2330AF5B3}" type="presOf" srcId="{00AC4BC7-3EB4-463E-A806-2D8B42498470}" destId="{35F72308-1D6E-42CF-9E18-17BCFEDFAF5D}" srcOrd="0" destOrd="0" presId="urn:microsoft.com/office/officeart/2005/8/layout/cycle6"/>
    <dgm:cxn modelId="{483A2164-63EA-45CF-B63B-CE8829AC6A01}" srcId="{3C490D1B-897F-40EF-B632-EF18F79BA7B4}" destId="{8D8567F4-B1C4-450D-B2CA-89A38CCC7B1A}" srcOrd="3" destOrd="0" parTransId="{04F72F5A-5CB0-4E43-9847-1C6B247151D7}" sibTransId="{5CE1962B-3EA8-43DB-97D7-9A8D689B0C11}"/>
    <dgm:cxn modelId="{5F74D245-96AB-4BC5-A4F3-54C925BCB8FA}" type="presOf" srcId="{03C5F4A9-79D8-4FF4-976D-F78127ECD296}" destId="{EC31D100-B3A0-4C65-9657-51CB21B88DDE}" srcOrd="0" destOrd="0" presId="urn:microsoft.com/office/officeart/2005/8/layout/cycle6"/>
    <dgm:cxn modelId="{27BA8756-48BC-4A1D-8336-6654304D13CE}" srcId="{3C490D1B-897F-40EF-B632-EF18F79BA7B4}" destId="{6036C8DF-073F-47BD-8B3E-0A212EFCAB99}" srcOrd="4" destOrd="0" parTransId="{264FD33D-0CFD-4A74-893B-06DAE5DD8632}" sibTransId="{422786B6-7B1B-4C6D-B322-D22CE530A00D}"/>
    <dgm:cxn modelId="{0AA4E46C-6848-4BC3-9ECD-41772BC96288}" type="presOf" srcId="{0FB47CC1-4D22-4BBE-AA8A-01F1646203CF}" destId="{2530E43D-CAF7-4A00-85BD-C1FF5CBDF706}" srcOrd="0" destOrd="0" presId="urn:microsoft.com/office/officeart/2005/8/layout/cycle6"/>
    <dgm:cxn modelId="{DFADB3C9-23A1-4AE8-A213-9417C2FB786C}" type="presOf" srcId="{C70C57B0-C783-4C2B-8D38-EB1E0D75D1B4}" destId="{FD7E08AC-5920-49B5-87BB-5D7F8F856706}" srcOrd="0" destOrd="0" presId="urn:microsoft.com/office/officeart/2005/8/layout/cycle6"/>
    <dgm:cxn modelId="{C23EA885-9C44-4158-9070-73D007BF651D}" srcId="{3C490D1B-897F-40EF-B632-EF18F79BA7B4}" destId="{0FB47CC1-4D22-4BBE-AA8A-01F1646203CF}" srcOrd="8" destOrd="0" parTransId="{DDD33EC7-3B1B-4712-9BDE-FEEC1E71938F}" sibTransId="{49E1E115-9F6D-4BC4-8A82-426E6A50FC91}"/>
    <dgm:cxn modelId="{FDF3FFA8-CA21-4078-8509-50DB81CE3E25}" srcId="{3C490D1B-897F-40EF-B632-EF18F79BA7B4}" destId="{702EE84B-6BFF-4AAA-B992-EDB793110EC1}" srcOrd="5" destOrd="0" parTransId="{CB78DBB1-363A-4717-A5D9-DF508D6CE7F0}" sibTransId="{069471D6-0E15-4C66-800A-CC2D006A0B68}"/>
    <dgm:cxn modelId="{184612ED-863C-4B76-A581-D51CB42C40CB}" type="presOf" srcId="{2B3D9177-0019-4187-99B9-D3BDEEA8D7AB}" destId="{AAFE17FF-9619-4D61-800D-C44F5E35D557}" srcOrd="0" destOrd="0" presId="urn:microsoft.com/office/officeart/2005/8/layout/cycle6"/>
    <dgm:cxn modelId="{7A16F777-9279-49ED-ADCE-07DA4D187FB0}" type="presOf" srcId="{5CE1962B-3EA8-43DB-97D7-9A8D689B0C11}" destId="{B28DE7DC-EB6A-4E3B-A47C-F25A262CF09A}" srcOrd="0" destOrd="0" presId="urn:microsoft.com/office/officeart/2005/8/layout/cycle6"/>
    <dgm:cxn modelId="{9ECC3200-B4D6-4391-8450-E9083FF041E8}" type="presOf" srcId="{49E1E115-9F6D-4BC4-8A82-426E6A50FC91}" destId="{BCD02863-B68E-4B7B-9298-E17D9354D51F}" srcOrd="0" destOrd="0" presId="urn:microsoft.com/office/officeart/2005/8/layout/cycle6"/>
    <dgm:cxn modelId="{7C91BB5C-DF15-422A-BFDA-72705718031C}" type="presOf" srcId="{422786B6-7B1B-4C6D-B322-D22CE530A00D}" destId="{85FF5FD2-315D-4FB3-A5DF-273B41FB5067}" srcOrd="0" destOrd="0" presId="urn:microsoft.com/office/officeart/2005/8/layout/cycle6"/>
    <dgm:cxn modelId="{1E53C0E5-7C34-4821-95DC-8FF59371682A}" type="presParOf" srcId="{0C1E067C-8CBA-4F94-B9EE-80DD4646AEBE}" destId="{FD7E08AC-5920-49B5-87BB-5D7F8F856706}" srcOrd="0" destOrd="0" presId="urn:microsoft.com/office/officeart/2005/8/layout/cycle6"/>
    <dgm:cxn modelId="{B24C0E50-7A38-47FF-A66D-6FD8D2C13882}" type="presParOf" srcId="{0C1E067C-8CBA-4F94-B9EE-80DD4646AEBE}" destId="{5128145E-9C95-4DA8-8E56-EA0CF3C9E377}" srcOrd="1" destOrd="0" presId="urn:microsoft.com/office/officeart/2005/8/layout/cycle6"/>
    <dgm:cxn modelId="{62E27930-AB7A-4660-BBA3-DD15F9B9B78C}" type="presParOf" srcId="{0C1E067C-8CBA-4F94-B9EE-80DD4646AEBE}" destId="{034D6FCC-E76C-4772-9128-34C34B65AB19}" srcOrd="2" destOrd="0" presId="urn:microsoft.com/office/officeart/2005/8/layout/cycle6"/>
    <dgm:cxn modelId="{949FACE3-2CFB-4A8A-B298-928CF1DD2E8E}" type="presParOf" srcId="{0C1E067C-8CBA-4F94-B9EE-80DD4646AEBE}" destId="{4C06A96C-C32B-4CC8-A392-D96D98A632B8}" srcOrd="3" destOrd="0" presId="urn:microsoft.com/office/officeart/2005/8/layout/cycle6"/>
    <dgm:cxn modelId="{01554E74-588F-4744-97F2-AC7C3033A3FD}" type="presParOf" srcId="{0C1E067C-8CBA-4F94-B9EE-80DD4646AEBE}" destId="{2A1372F7-CD4E-4EAF-83D0-BD00AD977D73}" srcOrd="4" destOrd="0" presId="urn:microsoft.com/office/officeart/2005/8/layout/cycle6"/>
    <dgm:cxn modelId="{70BE01C4-532E-40E4-9EDD-3989FD190776}" type="presParOf" srcId="{0C1E067C-8CBA-4F94-B9EE-80DD4646AEBE}" destId="{AAFE17FF-9619-4D61-800D-C44F5E35D557}" srcOrd="5" destOrd="0" presId="urn:microsoft.com/office/officeart/2005/8/layout/cycle6"/>
    <dgm:cxn modelId="{3A145D55-35AA-4FD5-A747-54B5C8CC47D7}" type="presParOf" srcId="{0C1E067C-8CBA-4F94-B9EE-80DD4646AEBE}" destId="{1A750246-6718-4237-ACD8-C5ABBD733D2C}" srcOrd="6" destOrd="0" presId="urn:microsoft.com/office/officeart/2005/8/layout/cycle6"/>
    <dgm:cxn modelId="{4B5A0EA3-57DE-4693-95D0-17C0592FE61A}" type="presParOf" srcId="{0C1E067C-8CBA-4F94-B9EE-80DD4646AEBE}" destId="{7D96326D-6DA1-4A54-AEF2-2EF53916E3FE}" srcOrd="7" destOrd="0" presId="urn:microsoft.com/office/officeart/2005/8/layout/cycle6"/>
    <dgm:cxn modelId="{FC312104-AFAD-47E7-A28C-B7C62BC54EF5}" type="presParOf" srcId="{0C1E067C-8CBA-4F94-B9EE-80DD4646AEBE}" destId="{35F72308-1D6E-42CF-9E18-17BCFEDFAF5D}" srcOrd="8" destOrd="0" presId="urn:microsoft.com/office/officeart/2005/8/layout/cycle6"/>
    <dgm:cxn modelId="{7D286552-311B-4476-832C-EBC11452FD7F}" type="presParOf" srcId="{0C1E067C-8CBA-4F94-B9EE-80DD4646AEBE}" destId="{61A5B1F2-1FFF-416C-B239-805672DF2E6A}" srcOrd="9" destOrd="0" presId="urn:microsoft.com/office/officeart/2005/8/layout/cycle6"/>
    <dgm:cxn modelId="{371B6738-FCE9-4558-A13C-46E74D5B6310}" type="presParOf" srcId="{0C1E067C-8CBA-4F94-B9EE-80DD4646AEBE}" destId="{C8141FCE-68D5-4EC3-A8E8-3741A35B7EE6}" srcOrd="10" destOrd="0" presId="urn:microsoft.com/office/officeart/2005/8/layout/cycle6"/>
    <dgm:cxn modelId="{44A5B734-68CA-439D-981F-C021262B3769}" type="presParOf" srcId="{0C1E067C-8CBA-4F94-B9EE-80DD4646AEBE}" destId="{B28DE7DC-EB6A-4E3B-A47C-F25A262CF09A}" srcOrd="11" destOrd="0" presId="urn:microsoft.com/office/officeart/2005/8/layout/cycle6"/>
    <dgm:cxn modelId="{15005765-947E-4721-B867-8BE177F5C630}" type="presParOf" srcId="{0C1E067C-8CBA-4F94-B9EE-80DD4646AEBE}" destId="{D5CC3FC2-BE2A-4C7C-8F32-27CF09CEDE27}" srcOrd="12" destOrd="0" presId="urn:microsoft.com/office/officeart/2005/8/layout/cycle6"/>
    <dgm:cxn modelId="{60584B98-7017-4209-8663-75E4BBA540B7}" type="presParOf" srcId="{0C1E067C-8CBA-4F94-B9EE-80DD4646AEBE}" destId="{787952D0-3CF3-4C49-ADBA-D9229BFE56D1}" srcOrd="13" destOrd="0" presId="urn:microsoft.com/office/officeart/2005/8/layout/cycle6"/>
    <dgm:cxn modelId="{415B63AA-4FD1-49E7-AFC7-4ED6FB0B1031}" type="presParOf" srcId="{0C1E067C-8CBA-4F94-B9EE-80DD4646AEBE}" destId="{85FF5FD2-315D-4FB3-A5DF-273B41FB5067}" srcOrd="14" destOrd="0" presId="urn:microsoft.com/office/officeart/2005/8/layout/cycle6"/>
    <dgm:cxn modelId="{EAC824C8-4835-4CB9-809F-02E40780B161}" type="presParOf" srcId="{0C1E067C-8CBA-4F94-B9EE-80DD4646AEBE}" destId="{7547D1C4-15E4-4F55-95D8-5A52B3AA9FBE}" srcOrd="15" destOrd="0" presId="urn:microsoft.com/office/officeart/2005/8/layout/cycle6"/>
    <dgm:cxn modelId="{49719FAB-23C8-4A43-8A00-8D3AAFB5D8EF}" type="presParOf" srcId="{0C1E067C-8CBA-4F94-B9EE-80DD4646AEBE}" destId="{603AA3CD-763C-4166-ACBD-E7E6D396ADC7}" srcOrd="16" destOrd="0" presId="urn:microsoft.com/office/officeart/2005/8/layout/cycle6"/>
    <dgm:cxn modelId="{42303564-958B-49E1-BDB4-453E892FF9E4}" type="presParOf" srcId="{0C1E067C-8CBA-4F94-B9EE-80DD4646AEBE}" destId="{B548EFA8-1465-451E-8A9B-4497BE347150}" srcOrd="17" destOrd="0" presId="urn:microsoft.com/office/officeart/2005/8/layout/cycle6"/>
    <dgm:cxn modelId="{388AAFE2-F9D8-4038-98C9-1C00E06E432C}" type="presParOf" srcId="{0C1E067C-8CBA-4F94-B9EE-80DD4646AEBE}" destId="{8DA02F17-CB5B-45E7-BEDE-B58F8F370173}" srcOrd="18" destOrd="0" presId="urn:microsoft.com/office/officeart/2005/8/layout/cycle6"/>
    <dgm:cxn modelId="{12016C72-630F-4087-B4EF-E63190478B15}" type="presParOf" srcId="{0C1E067C-8CBA-4F94-B9EE-80DD4646AEBE}" destId="{4B11E175-80CA-4745-8F3A-31652937C4E2}" srcOrd="19" destOrd="0" presId="urn:microsoft.com/office/officeart/2005/8/layout/cycle6"/>
    <dgm:cxn modelId="{0B5EA813-A9AB-4317-89D9-6E957CDCE8C7}" type="presParOf" srcId="{0C1E067C-8CBA-4F94-B9EE-80DD4646AEBE}" destId="{CAA100A7-C607-4931-A876-2CEE576E0814}" srcOrd="20" destOrd="0" presId="urn:microsoft.com/office/officeart/2005/8/layout/cycle6"/>
    <dgm:cxn modelId="{CA264FF2-1D7B-4CAB-8698-FA873D4821FD}" type="presParOf" srcId="{0C1E067C-8CBA-4F94-B9EE-80DD4646AEBE}" destId="{EC31D100-B3A0-4C65-9657-51CB21B88DDE}" srcOrd="21" destOrd="0" presId="urn:microsoft.com/office/officeart/2005/8/layout/cycle6"/>
    <dgm:cxn modelId="{D75745D4-8A07-47D2-8C63-8AF6D28FC7F6}" type="presParOf" srcId="{0C1E067C-8CBA-4F94-B9EE-80DD4646AEBE}" destId="{89CB8706-4031-42BB-A35C-BB9B0299FBD3}" srcOrd="22" destOrd="0" presId="urn:microsoft.com/office/officeart/2005/8/layout/cycle6"/>
    <dgm:cxn modelId="{EC6125F1-AD4E-421A-9433-0A94F2D437A2}" type="presParOf" srcId="{0C1E067C-8CBA-4F94-B9EE-80DD4646AEBE}" destId="{0CA8E95D-0E52-4E4F-B6D9-B643CD7AB6B4}" srcOrd="23" destOrd="0" presId="urn:microsoft.com/office/officeart/2005/8/layout/cycle6"/>
    <dgm:cxn modelId="{81AC1CF9-9088-48BA-BEA4-79901D87246F}" type="presParOf" srcId="{0C1E067C-8CBA-4F94-B9EE-80DD4646AEBE}" destId="{2530E43D-CAF7-4A00-85BD-C1FF5CBDF706}" srcOrd="24" destOrd="0" presId="urn:microsoft.com/office/officeart/2005/8/layout/cycle6"/>
    <dgm:cxn modelId="{53E2B269-1B07-4B26-8F88-AED27D6EF3E6}" type="presParOf" srcId="{0C1E067C-8CBA-4F94-B9EE-80DD4646AEBE}" destId="{7C3DF7B3-3CCF-4285-ADBB-56C2ADC65030}" srcOrd="25" destOrd="0" presId="urn:microsoft.com/office/officeart/2005/8/layout/cycle6"/>
    <dgm:cxn modelId="{415D2A23-80D5-48A2-8A51-6A1EB69D0AD3}" type="presParOf" srcId="{0C1E067C-8CBA-4F94-B9EE-80DD4646AEBE}" destId="{BCD02863-B68E-4B7B-9298-E17D9354D51F}" srcOrd="26" destOrd="0" presId="urn:microsoft.com/office/officeart/2005/8/layout/cycle6"/>
    <dgm:cxn modelId="{F056E83C-D06F-4BAD-85CD-6708F7F12C24}" type="presParOf" srcId="{0C1E067C-8CBA-4F94-B9EE-80DD4646AEBE}" destId="{79133A25-0776-41AB-9BBB-E682E08FBABC}" srcOrd="27" destOrd="0" presId="urn:microsoft.com/office/officeart/2005/8/layout/cycle6"/>
    <dgm:cxn modelId="{3DB92814-E420-407C-9E06-6181154B7035}" type="presParOf" srcId="{0C1E067C-8CBA-4F94-B9EE-80DD4646AEBE}" destId="{CCD26E9F-D31D-4E93-8696-4438EE974418}" srcOrd="28" destOrd="0" presId="urn:microsoft.com/office/officeart/2005/8/layout/cycle6"/>
    <dgm:cxn modelId="{4283CC60-2EBB-426A-B3FD-C1FEA5AD3426}" type="presParOf" srcId="{0C1E067C-8CBA-4F94-B9EE-80DD4646AEBE}" destId="{9BD0ED7B-62F8-45D9-9491-8FB9C2A15891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E08AC-5920-49B5-87BB-5D7F8F856706}">
      <dsp:nvSpPr>
        <dsp:cNvPr id="0" name=""/>
        <dsp:cNvSpPr/>
      </dsp:nvSpPr>
      <dsp:spPr>
        <a:xfrm>
          <a:off x="3890119" y="-107425"/>
          <a:ext cx="1295995" cy="7919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Décryptage  de quelques mécanismes fondamentaux</a:t>
          </a:r>
        </a:p>
      </dsp:txBody>
      <dsp:txXfrm>
        <a:off x="3928781" y="-68763"/>
        <a:ext cx="1218671" cy="714673"/>
      </dsp:txXfrm>
    </dsp:sp>
    <dsp:sp modelId="{034D6FCC-E76C-4772-9128-34C34B65AB19}">
      <dsp:nvSpPr>
        <dsp:cNvPr id="0" name=""/>
        <dsp:cNvSpPr/>
      </dsp:nvSpPr>
      <dsp:spPr>
        <a:xfrm>
          <a:off x="1946979" y="288573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3241435" y="82929"/>
              </a:moveTo>
              <a:arcTo wR="2591137" hR="2591137" stAng="17072095" swAng="30897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6A96C-C32B-4CC8-A392-D96D98A632B8}">
      <dsp:nvSpPr>
        <dsp:cNvPr id="0" name=""/>
        <dsp:cNvSpPr/>
      </dsp:nvSpPr>
      <dsp:spPr>
        <a:xfrm>
          <a:off x="5413152" y="387438"/>
          <a:ext cx="1295995" cy="7919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Accompagner l’élève à comprendre son environnement</a:t>
          </a:r>
        </a:p>
      </dsp:txBody>
      <dsp:txXfrm>
        <a:off x="5451814" y="426100"/>
        <a:ext cx="1218671" cy="714673"/>
      </dsp:txXfrm>
    </dsp:sp>
    <dsp:sp modelId="{AAFE17FF-9619-4D61-800D-C44F5E35D557}">
      <dsp:nvSpPr>
        <dsp:cNvPr id="0" name=""/>
        <dsp:cNvSpPr/>
      </dsp:nvSpPr>
      <dsp:spPr>
        <a:xfrm>
          <a:off x="1946979" y="288573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4550394" y="895464"/>
              </a:moveTo>
              <a:arcTo wR="2591137" hR="2591137" stAng="19147492" swAng="79405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50246-6718-4237-ACD8-C5ABBD733D2C}">
      <dsp:nvSpPr>
        <dsp:cNvPr id="0" name=""/>
        <dsp:cNvSpPr/>
      </dsp:nvSpPr>
      <dsp:spPr>
        <a:xfrm>
          <a:off x="6354437" y="1683006"/>
          <a:ext cx="1295995" cy="7919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Appréhender les conséquences des mutations économiques contemporaines</a:t>
          </a:r>
        </a:p>
      </dsp:txBody>
      <dsp:txXfrm>
        <a:off x="6393099" y="1721668"/>
        <a:ext cx="1218671" cy="714673"/>
      </dsp:txXfrm>
    </dsp:sp>
    <dsp:sp modelId="{35F72308-1D6E-42CF-9E18-17BCFEDFAF5D}">
      <dsp:nvSpPr>
        <dsp:cNvPr id="0" name=""/>
        <dsp:cNvSpPr/>
      </dsp:nvSpPr>
      <dsp:spPr>
        <a:xfrm>
          <a:off x="1946979" y="288573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5151726" y="2194427"/>
              </a:moveTo>
              <a:arcTo wR="2591137" hR="2591137" stAng="21071594" swAng="1056813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5B1F2-1FFF-416C-B239-805672DF2E6A}">
      <dsp:nvSpPr>
        <dsp:cNvPr id="0" name=""/>
        <dsp:cNvSpPr/>
      </dsp:nvSpPr>
      <dsp:spPr>
        <a:xfrm>
          <a:off x="6354437" y="3284418"/>
          <a:ext cx="1295995" cy="7919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Développer l’adaptabilité de l’apprenant</a:t>
          </a:r>
        </a:p>
      </dsp:txBody>
      <dsp:txXfrm>
        <a:off x="6393099" y="3323080"/>
        <a:ext cx="1218671" cy="714673"/>
      </dsp:txXfrm>
    </dsp:sp>
    <dsp:sp modelId="{B28DE7DC-EB6A-4E3B-A47C-F25A262CF09A}">
      <dsp:nvSpPr>
        <dsp:cNvPr id="0" name=""/>
        <dsp:cNvSpPr/>
      </dsp:nvSpPr>
      <dsp:spPr>
        <a:xfrm>
          <a:off x="1946979" y="288573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4886554" y="3793242"/>
              </a:moveTo>
              <a:arcTo wR="2591137" hR="2591137" stAng="1658458" swAng="79405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C3FC2-BE2A-4C7C-8F32-27CF09CEDE27}">
      <dsp:nvSpPr>
        <dsp:cNvPr id="0" name=""/>
        <dsp:cNvSpPr/>
      </dsp:nvSpPr>
      <dsp:spPr>
        <a:xfrm>
          <a:off x="5413152" y="4579986"/>
          <a:ext cx="1295995" cy="7919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Accompagner l’élève dans son parcours citoyen responsable</a:t>
          </a:r>
        </a:p>
      </dsp:txBody>
      <dsp:txXfrm>
        <a:off x="5451814" y="4618648"/>
        <a:ext cx="1218671" cy="714673"/>
      </dsp:txXfrm>
    </dsp:sp>
    <dsp:sp modelId="{85FF5FD2-315D-4FB3-A5DF-273B41FB5067}">
      <dsp:nvSpPr>
        <dsp:cNvPr id="0" name=""/>
        <dsp:cNvSpPr/>
      </dsp:nvSpPr>
      <dsp:spPr>
        <a:xfrm>
          <a:off x="1918158" y="299107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3491682" y="5020749"/>
              </a:moveTo>
              <a:arcTo wR="2591137" hR="2591137" stAng="4179755" swAng="45963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7D1C4-15E4-4F55-95D8-5A52B3AA9FBE}">
      <dsp:nvSpPr>
        <dsp:cNvPr id="0" name=""/>
        <dsp:cNvSpPr/>
      </dsp:nvSpPr>
      <dsp:spPr>
        <a:xfrm>
          <a:off x="3128297" y="4988010"/>
          <a:ext cx="1946182" cy="90000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Amener l’élève à comprendre les conséquences de ses actions pour lui-même et  une organisation au sein de la société française et européenne</a:t>
          </a:r>
        </a:p>
      </dsp:txBody>
      <dsp:txXfrm>
        <a:off x="3172231" y="5031944"/>
        <a:ext cx="1858314" cy="812134"/>
      </dsp:txXfrm>
    </dsp:sp>
    <dsp:sp modelId="{B548EFA8-1465-451E-8A9B-4497BE347150}">
      <dsp:nvSpPr>
        <dsp:cNvPr id="0" name=""/>
        <dsp:cNvSpPr/>
      </dsp:nvSpPr>
      <dsp:spPr>
        <a:xfrm>
          <a:off x="1028563" y="-76541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2095696" y="5134468"/>
              </a:moveTo>
              <a:arcTo wR="2591137" hR="2591137" stAng="6061390" swAng="53532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2F17-CB5B-45E7-BEDE-B58F8F370173}">
      <dsp:nvSpPr>
        <dsp:cNvPr id="0" name=""/>
        <dsp:cNvSpPr/>
      </dsp:nvSpPr>
      <dsp:spPr>
        <a:xfrm>
          <a:off x="1711990" y="4156912"/>
          <a:ext cx="1295995" cy="7919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Favoriser l’autonomie et acteur de son avenir  </a:t>
          </a:r>
        </a:p>
      </dsp:txBody>
      <dsp:txXfrm>
        <a:off x="1750652" y="4195574"/>
        <a:ext cx="1218671" cy="714673"/>
      </dsp:txXfrm>
    </dsp:sp>
    <dsp:sp modelId="{CAA100A7-C607-4931-A876-2CEE576E0814}">
      <dsp:nvSpPr>
        <dsp:cNvPr id="0" name=""/>
        <dsp:cNvSpPr/>
      </dsp:nvSpPr>
      <dsp:spPr>
        <a:xfrm>
          <a:off x="2081155" y="1204014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24807" y="2948829"/>
              </a:moveTo>
              <a:arcTo wR="2591137" hR="2591137" stAng="10323918" swAng="53477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1D100-B3A0-4C65-9657-51CB21B88DDE}">
      <dsp:nvSpPr>
        <dsp:cNvPr id="0" name=""/>
        <dsp:cNvSpPr/>
      </dsp:nvSpPr>
      <dsp:spPr>
        <a:xfrm>
          <a:off x="1086365" y="3006701"/>
          <a:ext cx="1789114" cy="740103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Comprendre les enjeux des mutations de l’économie (développement durable et du numérique)</a:t>
          </a:r>
        </a:p>
      </dsp:txBody>
      <dsp:txXfrm>
        <a:off x="1122494" y="3042830"/>
        <a:ext cx="1716856" cy="667845"/>
      </dsp:txXfrm>
    </dsp:sp>
    <dsp:sp modelId="{0CA8E95D-0E52-4E4F-B6D9-B643CD7AB6B4}">
      <dsp:nvSpPr>
        <dsp:cNvPr id="0" name=""/>
        <dsp:cNvSpPr/>
      </dsp:nvSpPr>
      <dsp:spPr>
        <a:xfrm>
          <a:off x="1935469" y="355642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575" y="2645726"/>
              </a:moveTo>
              <a:arcTo wR="2591137" hR="2591137" stAng="10727570" swAng="69478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0E43D-CAF7-4A00-85BD-C1FF5CBDF706}">
      <dsp:nvSpPr>
        <dsp:cNvPr id="0" name=""/>
        <dsp:cNvSpPr/>
      </dsp:nvSpPr>
      <dsp:spPr>
        <a:xfrm>
          <a:off x="1425801" y="1683006"/>
          <a:ext cx="1295995" cy="79199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Participer à l’acquisition des capacités d’expression et de communication</a:t>
          </a:r>
        </a:p>
      </dsp:txBody>
      <dsp:txXfrm>
        <a:off x="1464463" y="1721668"/>
        <a:ext cx="1218671" cy="714673"/>
      </dsp:txXfrm>
    </dsp:sp>
    <dsp:sp modelId="{BCD02863-B68E-4B7B-9298-E17D9354D51F}">
      <dsp:nvSpPr>
        <dsp:cNvPr id="0" name=""/>
        <dsp:cNvSpPr/>
      </dsp:nvSpPr>
      <dsp:spPr>
        <a:xfrm>
          <a:off x="1994692" y="192103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247715" y="1485531"/>
              </a:moveTo>
              <a:arcTo wR="2591137" hR="2591137" stAng="12315452" swAng="77362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33A25-0776-41AB-9BBB-E682E08FBABC}">
      <dsp:nvSpPr>
        <dsp:cNvPr id="0" name=""/>
        <dsp:cNvSpPr/>
      </dsp:nvSpPr>
      <dsp:spPr>
        <a:xfrm>
          <a:off x="2327903" y="385928"/>
          <a:ext cx="1295995" cy="79199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Participer au développement d’une autonomie de pensée et d’un esprit critique</a:t>
          </a:r>
        </a:p>
      </dsp:txBody>
      <dsp:txXfrm>
        <a:off x="2366565" y="424590"/>
        <a:ext cx="1218671" cy="714673"/>
      </dsp:txXfrm>
    </dsp:sp>
    <dsp:sp modelId="{9BD0ED7B-62F8-45D9-9491-8FB9C2A15891}">
      <dsp:nvSpPr>
        <dsp:cNvPr id="0" name=""/>
        <dsp:cNvSpPr/>
      </dsp:nvSpPr>
      <dsp:spPr>
        <a:xfrm>
          <a:off x="1718562" y="336711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1907964" y="91683"/>
              </a:moveTo>
              <a:arcTo wR="2591137" hR="2591137" stAng="15282768" swAng="35448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E08AC-5920-49B5-87BB-5D7F8F856706}">
      <dsp:nvSpPr>
        <dsp:cNvPr id="0" name=""/>
        <dsp:cNvSpPr/>
      </dsp:nvSpPr>
      <dsp:spPr>
        <a:xfrm>
          <a:off x="3890119" y="-107425"/>
          <a:ext cx="1295995" cy="7919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Décryptage  de quelques mécanismes fondamentaux</a:t>
          </a:r>
        </a:p>
      </dsp:txBody>
      <dsp:txXfrm>
        <a:off x="3928781" y="-68763"/>
        <a:ext cx="1218671" cy="714673"/>
      </dsp:txXfrm>
    </dsp:sp>
    <dsp:sp modelId="{034D6FCC-E76C-4772-9128-34C34B65AB19}">
      <dsp:nvSpPr>
        <dsp:cNvPr id="0" name=""/>
        <dsp:cNvSpPr/>
      </dsp:nvSpPr>
      <dsp:spPr>
        <a:xfrm>
          <a:off x="1946979" y="288573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3241435" y="82929"/>
              </a:moveTo>
              <a:arcTo wR="2591137" hR="2591137" stAng="17072095" swAng="30897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6A96C-C32B-4CC8-A392-D96D98A632B8}">
      <dsp:nvSpPr>
        <dsp:cNvPr id="0" name=""/>
        <dsp:cNvSpPr/>
      </dsp:nvSpPr>
      <dsp:spPr>
        <a:xfrm>
          <a:off x="5413152" y="387438"/>
          <a:ext cx="1295995" cy="7919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Accompagner l’élève à comprendre son environnement</a:t>
          </a:r>
        </a:p>
      </dsp:txBody>
      <dsp:txXfrm>
        <a:off x="5451814" y="426100"/>
        <a:ext cx="1218671" cy="714673"/>
      </dsp:txXfrm>
    </dsp:sp>
    <dsp:sp modelId="{AAFE17FF-9619-4D61-800D-C44F5E35D557}">
      <dsp:nvSpPr>
        <dsp:cNvPr id="0" name=""/>
        <dsp:cNvSpPr/>
      </dsp:nvSpPr>
      <dsp:spPr>
        <a:xfrm>
          <a:off x="1946979" y="288573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4550394" y="895464"/>
              </a:moveTo>
              <a:arcTo wR="2591137" hR="2591137" stAng="19147492" swAng="79405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50246-6718-4237-ACD8-C5ABBD733D2C}">
      <dsp:nvSpPr>
        <dsp:cNvPr id="0" name=""/>
        <dsp:cNvSpPr/>
      </dsp:nvSpPr>
      <dsp:spPr>
        <a:xfrm>
          <a:off x="6354437" y="1683006"/>
          <a:ext cx="1295995" cy="7919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Appréhender les conséquences des mutations économiques contemporaines</a:t>
          </a:r>
        </a:p>
      </dsp:txBody>
      <dsp:txXfrm>
        <a:off x="6393099" y="1721668"/>
        <a:ext cx="1218671" cy="714673"/>
      </dsp:txXfrm>
    </dsp:sp>
    <dsp:sp modelId="{35F72308-1D6E-42CF-9E18-17BCFEDFAF5D}">
      <dsp:nvSpPr>
        <dsp:cNvPr id="0" name=""/>
        <dsp:cNvSpPr/>
      </dsp:nvSpPr>
      <dsp:spPr>
        <a:xfrm>
          <a:off x="1946979" y="288573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5151726" y="2194427"/>
              </a:moveTo>
              <a:arcTo wR="2591137" hR="2591137" stAng="21071594" swAng="1056813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5B1F2-1FFF-416C-B239-805672DF2E6A}">
      <dsp:nvSpPr>
        <dsp:cNvPr id="0" name=""/>
        <dsp:cNvSpPr/>
      </dsp:nvSpPr>
      <dsp:spPr>
        <a:xfrm>
          <a:off x="6354437" y="3284418"/>
          <a:ext cx="1295995" cy="7919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Développer l’adaptabilité de l’apprenant</a:t>
          </a:r>
        </a:p>
      </dsp:txBody>
      <dsp:txXfrm>
        <a:off x="6393099" y="3323080"/>
        <a:ext cx="1218671" cy="714673"/>
      </dsp:txXfrm>
    </dsp:sp>
    <dsp:sp modelId="{B28DE7DC-EB6A-4E3B-A47C-F25A262CF09A}">
      <dsp:nvSpPr>
        <dsp:cNvPr id="0" name=""/>
        <dsp:cNvSpPr/>
      </dsp:nvSpPr>
      <dsp:spPr>
        <a:xfrm>
          <a:off x="1946979" y="288573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4886554" y="3793242"/>
              </a:moveTo>
              <a:arcTo wR="2591137" hR="2591137" stAng="1658458" swAng="79405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C3FC2-BE2A-4C7C-8F32-27CF09CEDE27}">
      <dsp:nvSpPr>
        <dsp:cNvPr id="0" name=""/>
        <dsp:cNvSpPr/>
      </dsp:nvSpPr>
      <dsp:spPr>
        <a:xfrm>
          <a:off x="5413152" y="4579986"/>
          <a:ext cx="1295995" cy="7919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Accompagner l’élève dans son parcours citoyen responsable</a:t>
          </a:r>
        </a:p>
      </dsp:txBody>
      <dsp:txXfrm>
        <a:off x="5451814" y="4618648"/>
        <a:ext cx="1218671" cy="714673"/>
      </dsp:txXfrm>
    </dsp:sp>
    <dsp:sp modelId="{85FF5FD2-315D-4FB3-A5DF-273B41FB5067}">
      <dsp:nvSpPr>
        <dsp:cNvPr id="0" name=""/>
        <dsp:cNvSpPr/>
      </dsp:nvSpPr>
      <dsp:spPr>
        <a:xfrm>
          <a:off x="1918158" y="299107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3491682" y="5020749"/>
              </a:moveTo>
              <a:arcTo wR="2591137" hR="2591137" stAng="4179755" swAng="45963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7D1C4-15E4-4F55-95D8-5A52B3AA9FBE}">
      <dsp:nvSpPr>
        <dsp:cNvPr id="0" name=""/>
        <dsp:cNvSpPr/>
      </dsp:nvSpPr>
      <dsp:spPr>
        <a:xfrm>
          <a:off x="3128297" y="4988010"/>
          <a:ext cx="1946182" cy="90000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Amener l’élève à comprendre les conséquences de ses actions pour lui-même et  une organisation au sein de la société française et européenne</a:t>
          </a:r>
        </a:p>
      </dsp:txBody>
      <dsp:txXfrm>
        <a:off x="3172231" y="5031944"/>
        <a:ext cx="1858314" cy="812134"/>
      </dsp:txXfrm>
    </dsp:sp>
    <dsp:sp modelId="{B548EFA8-1465-451E-8A9B-4497BE347150}">
      <dsp:nvSpPr>
        <dsp:cNvPr id="0" name=""/>
        <dsp:cNvSpPr/>
      </dsp:nvSpPr>
      <dsp:spPr>
        <a:xfrm>
          <a:off x="1028563" y="-76541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2095696" y="5134468"/>
              </a:moveTo>
              <a:arcTo wR="2591137" hR="2591137" stAng="6061390" swAng="53532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2F17-CB5B-45E7-BEDE-B58F8F370173}">
      <dsp:nvSpPr>
        <dsp:cNvPr id="0" name=""/>
        <dsp:cNvSpPr/>
      </dsp:nvSpPr>
      <dsp:spPr>
        <a:xfrm>
          <a:off x="1711990" y="4156912"/>
          <a:ext cx="1295995" cy="79199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Favoriser l’autonomie et acteur de son avenir  </a:t>
          </a:r>
        </a:p>
      </dsp:txBody>
      <dsp:txXfrm>
        <a:off x="1750652" y="4195574"/>
        <a:ext cx="1218671" cy="714673"/>
      </dsp:txXfrm>
    </dsp:sp>
    <dsp:sp modelId="{CAA100A7-C607-4931-A876-2CEE576E0814}">
      <dsp:nvSpPr>
        <dsp:cNvPr id="0" name=""/>
        <dsp:cNvSpPr/>
      </dsp:nvSpPr>
      <dsp:spPr>
        <a:xfrm>
          <a:off x="2081155" y="1204014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24807" y="2948829"/>
              </a:moveTo>
              <a:arcTo wR="2591137" hR="2591137" stAng="10323918" swAng="53477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1D100-B3A0-4C65-9657-51CB21B88DDE}">
      <dsp:nvSpPr>
        <dsp:cNvPr id="0" name=""/>
        <dsp:cNvSpPr/>
      </dsp:nvSpPr>
      <dsp:spPr>
        <a:xfrm>
          <a:off x="1086365" y="3006701"/>
          <a:ext cx="1789114" cy="740103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Comprendre les enjeux des mutations de l’économie (développement durable et du numérique)</a:t>
          </a:r>
        </a:p>
      </dsp:txBody>
      <dsp:txXfrm>
        <a:off x="1122494" y="3042830"/>
        <a:ext cx="1716856" cy="667845"/>
      </dsp:txXfrm>
    </dsp:sp>
    <dsp:sp modelId="{0CA8E95D-0E52-4E4F-B6D9-B643CD7AB6B4}">
      <dsp:nvSpPr>
        <dsp:cNvPr id="0" name=""/>
        <dsp:cNvSpPr/>
      </dsp:nvSpPr>
      <dsp:spPr>
        <a:xfrm>
          <a:off x="1935469" y="355642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575" y="2645726"/>
              </a:moveTo>
              <a:arcTo wR="2591137" hR="2591137" stAng="10727570" swAng="69478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0E43D-CAF7-4A00-85BD-C1FF5CBDF706}">
      <dsp:nvSpPr>
        <dsp:cNvPr id="0" name=""/>
        <dsp:cNvSpPr/>
      </dsp:nvSpPr>
      <dsp:spPr>
        <a:xfrm>
          <a:off x="1425801" y="1683006"/>
          <a:ext cx="1295995" cy="79199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Participer à l’acquisition des capacités d’expression et de communication</a:t>
          </a:r>
        </a:p>
      </dsp:txBody>
      <dsp:txXfrm>
        <a:off x="1464463" y="1721668"/>
        <a:ext cx="1218671" cy="714673"/>
      </dsp:txXfrm>
    </dsp:sp>
    <dsp:sp modelId="{BCD02863-B68E-4B7B-9298-E17D9354D51F}">
      <dsp:nvSpPr>
        <dsp:cNvPr id="0" name=""/>
        <dsp:cNvSpPr/>
      </dsp:nvSpPr>
      <dsp:spPr>
        <a:xfrm>
          <a:off x="1994692" y="192103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247715" y="1485531"/>
              </a:moveTo>
              <a:arcTo wR="2591137" hR="2591137" stAng="12315452" swAng="77362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33A25-0776-41AB-9BBB-E682E08FBABC}">
      <dsp:nvSpPr>
        <dsp:cNvPr id="0" name=""/>
        <dsp:cNvSpPr/>
      </dsp:nvSpPr>
      <dsp:spPr>
        <a:xfrm>
          <a:off x="2327903" y="385928"/>
          <a:ext cx="1295995" cy="79199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Participer au développement d’une autonomie de pensée et d’un esprit critique</a:t>
          </a:r>
        </a:p>
      </dsp:txBody>
      <dsp:txXfrm>
        <a:off x="2366565" y="424590"/>
        <a:ext cx="1218671" cy="714673"/>
      </dsp:txXfrm>
    </dsp:sp>
    <dsp:sp modelId="{9BD0ED7B-62F8-45D9-9491-8FB9C2A15891}">
      <dsp:nvSpPr>
        <dsp:cNvPr id="0" name=""/>
        <dsp:cNvSpPr/>
      </dsp:nvSpPr>
      <dsp:spPr>
        <a:xfrm>
          <a:off x="1718562" y="336711"/>
          <a:ext cx="5182275" cy="5182275"/>
        </a:xfrm>
        <a:custGeom>
          <a:avLst/>
          <a:gdLst/>
          <a:ahLst/>
          <a:cxnLst/>
          <a:rect l="0" t="0" r="0" b="0"/>
          <a:pathLst>
            <a:path>
              <a:moveTo>
                <a:pt x="1907964" y="91683"/>
              </a:moveTo>
              <a:arcTo wR="2591137" hR="2591137" stAng="15282768" swAng="35448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AF146-36E5-4339-AE24-2638EB769773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A7C7B-A74E-4544-9D9B-BD820079D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18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Commentaire audio</a:t>
            </a:r>
          </a:p>
          <a:p>
            <a:r>
              <a:rPr lang="fr-FR" dirty="0"/>
              <a:t>La science économique et les sciences de gestion permettent d’éclairer la compréhension de l’environnement professionnel. Cet enseignement, présent dans l’ensembles des filières du secteur de la production poursuit plusieurs enjeux…</a:t>
            </a:r>
          </a:p>
          <a:p>
            <a:r>
              <a:rPr lang="fr-FR" dirty="0"/>
              <a:t>(affichage orange)</a:t>
            </a:r>
          </a:p>
          <a:p>
            <a:endParaRPr lang="fr-FR" dirty="0"/>
          </a:p>
          <a:p>
            <a:r>
              <a:rPr lang="fr-FR" dirty="0"/>
              <a:t>Et plusieurs objectifs </a:t>
            </a:r>
          </a:p>
          <a:p>
            <a:r>
              <a:rPr lang="fr-FR" dirty="0"/>
              <a:t>(affichage vert)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7C7B-A74E-4544-9D9B-BD820079DD1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418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Commentaire à enregistrer</a:t>
            </a:r>
            <a:endParaRPr lang="fr-FR" b="1" dirty="0"/>
          </a:p>
          <a:p>
            <a:r>
              <a:rPr lang="fr-FR" b="1" dirty="0"/>
              <a:t> Approche didactique à mettre en </a:t>
            </a:r>
            <a:r>
              <a:rPr lang="fr-FR" b="1" dirty="0" err="1"/>
              <a:t>oeuvre</a:t>
            </a:r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7C7B-A74E-4544-9D9B-BD820079DD1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84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programme comprend quatre modules. Chaque module comprend des thématiques en lien avec mes exigences scientifiques et les mutations du monde professionnel.</a:t>
            </a:r>
          </a:p>
          <a:p>
            <a:r>
              <a:rPr lang="fr-FR" dirty="0"/>
              <a:t>Ce programme doit permettre à l’apprenant d’appréhender l’environnement économique et de gestion afin de lui permettre de prendre des décisions éclairées.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7C7B-A74E-4544-9D9B-BD820079DD1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76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7C7B-A74E-4544-9D9B-BD820079DD1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82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fr-FR" sz="3200" b="0" dirty="0">
                <a:solidFill>
                  <a:srgbClr val="0070C0"/>
                </a:solidFill>
              </a:rPr>
              <a:t>Le programme d’économie-gestion développe 4 modules de formations comprenant plusieurs questions. Le module n°1 est étudié en début de cycle de formation. Le choix de l’équipe pédagogique permet, par la suite, d’étudier le module n°2 ou le module n°3. En fin de cycle, le module n°4 est abordé. Ainsi deux propositions de parcours peuvent être envisagées.</a:t>
            </a:r>
            <a:endParaRPr lang="fr-FR" sz="32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7C7B-A74E-4544-9D9B-BD820079DD1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91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7C7B-A74E-4544-9D9B-BD820079DD1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54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7C7B-A74E-4544-9D9B-BD820079DD1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411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7C7B-A74E-4544-9D9B-BD820079DD1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39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Commentaire à enregistrer</a:t>
            </a:r>
          </a:p>
          <a:p>
            <a:r>
              <a:rPr lang="fr-FR" dirty="0"/>
              <a:t>L’introduction permet de reprendre les éléments de synthèse du module. Par exemple dans le module 1…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7C7B-A74E-4544-9D9B-BD820079DD1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520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Commentaire – des liens avec les disciplines reprises dans le programme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7C7B-A74E-4544-9D9B-BD820079DD1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70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10/3/2019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2" Type="http://schemas.microsoft.com/office/2007/relationships/media" Target="../media/media4.mp3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view.genial.ly/5d2224368ad8700f4be848ef/horizontal-infographic-timeline-bcp-economie-gestion" TargetMode="Externa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0.mp3"/><Relationship Id="rId7" Type="http://schemas.openxmlformats.org/officeDocument/2006/relationships/image" Target="../media/image5.jpeg"/><Relationship Id="rId2" Type="http://schemas.microsoft.com/office/2007/relationships/media" Target="../media/media10.mp3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11.m4a"/><Relationship Id="rId4" Type="http://schemas.microsoft.com/office/2007/relationships/media" Target="../media/media11.m4a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p3"/><Relationship Id="rId7" Type="http://schemas.openxmlformats.org/officeDocument/2006/relationships/image" Target="../media/image9.png"/><Relationship Id="rId2" Type="http://schemas.microsoft.com/office/2007/relationships/media" Target="../media/media12.mp3"/><Relationship Id="rId1" Type="http://schemas.openxmlformats.org/officeDocument/2006/relationships/tags" Target="../tags/tag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www.easel.ly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p3"/><Relationship Id="rId7" Type="http://schemas.openxmlformats.org/officeDocument/2006/relationships/image" Target="../media/image5.jpe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hyperlink" Target="https://www.easel.ly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2.mp3"/><Relationship Id="rId7" Type="http://schemas.openxmlformats.org/officeDocument/2006/relationships/image" Target="../media/image10.png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3.m4a"/><Relationship Id="rId7" Type="http://schemas.openxmlformats.org/officeDocument/2006/relationships/image" Target="../media/image10.png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82AE8C-6A7A-4CF1-8231-E84E079DA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8800" dirty="0"/>
              <a:t>PROGRAMME </a:t>
            </a:r>
            <a:br>
              <a:rPr lang="fr-FR" sz="8800" dirty="0"/>
            </a:br>
            <a:r>
              <a:rPr lang="fr-FR" sz="8800" dirty="0"/>
              <a:t>d’</a:t>
            </a:r>
            <a:r>
              <a:rPr lang="fr-FR" sz="8800" dirty="0" err="1"/>
              <a:t>éCONOMIE</a:t>
            </a:r>
            <a:r>
              <a:rPr lang="fr-FR" sz="8800" dirty="0"/>
              <a:t>-GESTION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1325FEF-55B2-4840-87DD-86153CC22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343" y="4742047"/>
            <a:ext cx="7891272" cy="1069848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b="1" dirty="0">
                <a:latin typeface="Arial Narrow" panose="020B0606020202030204" pitchFamily="34" charset="0"/>
              </a:rPr>
              <a:t>Février 2019 - BOEN spécial - 11 avril 2019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xmlns="" id="{B5DD3239-29EA-4C3D-B5C1-A4592550034C}"/>
              </a:ext>
            </a:extLst>
          </p:cNvPr>
          <p:cNvSpPr txBox="1">
            <a:spLocks/>
          </p:cNvSpPr>
          <p:nvPr/>
        </p:nvSpPr>
        <p:spPr>
          <a:xfrm>
            <a:off x="877343" y="57136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b="1" dirty="0">
                <a:latin typeface="Arial Narrow" panose="020B0606020202030204" pitchFamily="34" charset="0"/>
              </a:rPr>
              <a:t>Baccalauréat professionnel – secteur de la production</a:t>
            </a:r>
          </a:p>
        </p:txBody>
      </p:sp>
    </p:spTree>
    <p:extLst>
      <p:ext uri="{BB962C8B-B14F-4D97-AF65-F5344CB8AC3E}">
        <p14:creationId xmlns:p14="http://schemas.microsoft.com/office/powerpoint/2010/main" val="20597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200">
        <p14:reveal/>
      </p:transition>
    </mc:Choice>
    <mc:Fallback xmlns="">
      <p:transition spd="slow" advTm="5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884409D9-0F8E-4641-AD0D-F163792E2514}"/>
              </a:ext>
            </a:extLst>
          </p:cNvPr>
          <p:cNvSpPr txBox="1">
            <a:spLocks/>
          </p:cNvSpPr>
          <p:nvPr/>
        </p:nvSpPr>
        <p:spPr>
          <a:xfrm>
            <a:off x="455699" y="184381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La structure et la lecture du programme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19CF908-9078-4F08-8B1A-B4B1AF37C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99" y="794994"/>
            <a:ext cx="10326860" cy="573084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BC6A55BD-B7E0-41F9-B8B3-D77D32E304C7}"/>
              </a:ext>
            </a:extLst>
          </p:cNvPr>
          <p:cNvSpPr/>
          <p:nvPr/>
        </p:nvSpPr>
        <p:spPr>
          <a:xfrm>
            <a:off x="2506717" y="2289779"/>
            <a:ext cx="1781504" cy="3773227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C46A43BC-97E1-4F6D-B50D-1BA458FD8C37}"/>
              </a:ext>
            </a:extLst>
          </p:cNvPr>
          <p:cNvGrpSpPr/>
          <p:nvPr/>
        </p:nvGrpSpPr>
        <p:grpSpPr>
          <a:xfrm>
            <a:off x="3781327" y="1434662"/>
            <a:ext cx="2450155" cy="4628344"/>
            <a:chOff x="4804527" y="3065484"/>
            <a:chExt cx="2101599" cy="2755367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D050B08C-A26B-4EE2-912C-C23112B22046}"/>
                </a:ext>
              </a:extLst>
            </p:cNvPr>
            <p:cNvSpPr/>
            <p:nvPr/>
          </p:nvSpPr>
          <p:spPr>
            <a:xfrm>
              <a:off x="5285873" y="3552487"/>
              <a:ext cx="1620253" cy="226836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 : courbe vers le bas 9">
              <a:extLst>
                <a:ext uri="{FF2B5EF4-FFF2-40B4-BE49-F238E27FC236}">
                  <a16:creationId xmlns:a16="http://schemas.microsoft.com/office/drawing/2014/main" xmlns="" id="{735E1FE3-D380-42E9-8376-4E10A70D650A}"/>
                </a:ext>
              </a:extLst>
            </p:cNvPr>
            <p:cNvSpPr/>
            <p:nvPr/>
          </p:nvSpPr>
          <p:spPr>
            <a:xfrm>
              <a:off x="4804527" y="3065484"/>
              <a:ext cx="930442" cy="38501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61D1CE1-5C2A-4A6C-B5D6-3D71D6747F0A}"/>
              </a:ext>
            </a:extLst>
          </p:cNvPr>
          <p:cNvSpPr txBox="1"/>
          <p:nvPr/>
        </p:nvSpPr>
        <p:spPr>
          <a:xfrm>
            <a:off x="7422557" y="738542"/>
            <a:ext cx="25397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 Capacités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028C926-0AFB-4B0E-840A-AC31C2D03D63}"/>
              </a:ext>
            </a:extLst>
          </p:cNvPr>
          <p:cNvSpPr txBox="1"/>
          <p:nvPr/>
        </p:nvSpPr>
        <p:spPr>
          <a:xfrm>
            <a:off x="8827188" y="1197525"/>
            <a:ext cx="25397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 notions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7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3"/>
    </mc:Choice>
    <mc:Fallback xmlns="">
      <p:transition spd="slow" advTm="9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884409D9-0F8E-4641-AD0D-F163792E2514}"/>
              </a:ext>
            </a:extLst>
          </p:cNvPr>
          <p:cNvSpPr txBox="1">
            <a:spLocks/>
          </p:cNvSpPr>
          <p:nvPr/>
        </p:nvSpPr>
        <p:spPr>
          <a:xfrm>
            <a:off x="455699" y="184381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La structure et la lecture du programme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19CF908-9078-4F08-8B1A-B4B1AF37C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99" y="794994"/>
            <a:ext cx="10326860" cy="573084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A3195C6E-849E-486E-93BB-69C433A56B56}"/>
              </a:ext>
            </a:extLst>
          </p:cNvPr>
          <p:cNvSpPr/>
          <p:nvPr/>
        </p:nvSpPr>
        <p:spPr>
          <a:xfrm>
            <a:off x="6143298" y="2238703"/>
            <a:ext cx="4388067" cy="398867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1C6F34B-023A-41B1-BDCF-B818FB1E7982}"/>
              </a:ext>
            </a:extLst>
          </p:cNvPr>
          <p:cNvSpPr txBox="1"/>
          <p:nvPr/>
        </p:nvSpPr>
        <p:spPr>
          <a:xfrm>
            <a:off x="8385754" y="820783"/>
            <a:ext cx="253974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 indications complémentaires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3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5"/>
    </mc:Choice>
    <mc:Fallback xmlns="">
      <p:transition spd="slow" advTm="4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xmlns="" id="{1A66B5DE-47A3-404E-8F56-0F02145E2CAD}"/>
              </a:ext>
            </a:extLst>
          </p:cNvPr>
          <p:cNvSpPr/>
          <p:nvPr/>
        </p:nvSpPr>
        <p:spPr>
          <a:xfrm rot="19966361">
            <a:off x="3921025" y="4769258"/>
            <a:ext cx="4405842" cy="14380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8F0C223B-5A31-47F8-A5B7-435CCFEA7506}"/>
              </a:ext>
            </a:extLst>
          </p:cNvPr>
          <p:cNvSpPr txBox="1">
            <a:spLocks/>
          </p:cNvSpPr>
          <p:nvPr/>
        </p:nvSpPr>
        <p:spPr>
          <a:xfrm>
            <a:off x="439934" y="152933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La structure et la lecture du programme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E246683-8B53-4180-8F02-98006032D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72" y="4228107"/>
            <a:ext cx="5917273" cy="1807258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737A5DD6-B554-4B38-BB57-E4473CE5D4C0}"/>
              </a:ext>
            </a:extLst>
          </p:cNvPr>
          <p:cNvSpPr/>
          <p:nvPr/>
        </p:nvSpPr>
        <p:spPr>
          <a:xfrm>
            <a:off x="439934" y="5338475"/>
            <a:ext cx="3878317" cy="69689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F6EB446-564B-40FD-B385-6519F2633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3241">
            <a:off x="2484907" y="1706286"/>
            <a:ext cx="8439150" cy="21907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E1997F3-34E5-4A5D-A922-5283FA7C559C}"/>
              </a:ext>
            </a:extLst>
          </p:cNvPr>
          <p:cNvSpPr txBox="1"/>
          <p:nvPr/>
        </p:nvSpPr>
        <p:spPr>
          <a:xfrm>
            <a:off x="7110248" y="988173"/>
            <a:ext cx="464181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 lien avec d’AUTRES PROGRAMMES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7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2"/>
    </mc:Choice>
    <mc:Fallback xmlns="">
      <p:transition spd="slow" advTm="8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884409D9-0F8E-4641-AD0D-F163792E2514}"/>
              </a:ext>
            </a:extLst>
          </p:cNvPr>
          <p:cNvSpPr txBox="1">
            <a:spLocks/>
          </p:cNvSpPr>
          <p:nvPr/>
        </p:nvSpPr>
        <p:spPr>
          <a:xfrm>
            <a:off x="455699" y="184381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La structure et la lecture du programme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031B0BFB-DA4B-4BBC-B7AB-3B3E6D63B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531" y="1486881"/>
            <a:ext cx="8818902" cy="4894006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0484B66-328A-40D3-9324-A12C42D3492E}"/>
              </a:ext>
            </a:extLst>
          </p:cNvPr>
          <p:cNvGrpSpPr/>
          <p:nvPr/>
        </p:nvGrpSpPr>
        <p:grpSpPr>
          <a:xfrm>
            <a:off x="125427" y="1068118"/>
            <a:ext cx="2655945" cy="1393565"/>
            <a:chOff x="89089" y="1683039"/>
            <a:chExt cx="2655945" cy="1393565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095CCA1F-010D-4E59-B108-94D6CDD4A5B4}"/>
                </a:ext>
              </a:extLst>
            </p:cNvPr>
            <p:cNvSpPr/>
            <p:nvPr/>
          </p:nvSpPr>
          <p:spPr>
            <a:xfrm rot="20670937">
              <a:off x="89089" y="2173398"/>
              <a:ext cx="1734442" cy="90320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accent2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Numéro et un titre de module</a:t>
              </a:r>
            </a:p>
          </p:txBody>
        </p:sp>
        <p:sp>
          <p:nvSpPr>
            <p:cNvPr id="6" name="Flèche : courbe vers le bas 5">
              <a:extLst>
                <a:ext uri="{FF2B5EF4-FFF2-40B4-BE49-F238E27FC236}">
                  <a16:creationId xmlns:a16="http://schemas.microsoft.com/office/drawing/2014/main" xmlns="" id="{AB106AE2-9B10-4157-9997-8BB7606A764A}"/>
                </a:ext>
              </a:extLst>
            </p:cNvPr>
            <p:cNvSpPr/>
            <p:nvPr/>
          </p:nvSpPr>
          <p:spPr>
            <a:xfrm rot="1634389">
              <a:off x="1600807" y="1683039"/>
              <a:ext cx="1144227" cy="64202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0EA907E5-F459-4313-8636-C65C8E8F093B}"/>
              </a:ext>
            </a:extLst>
          </p:cNvPr>
          <p:cNvGrpSpPr/>
          <p:nvPr/>
        </p:nvGrpSpPr>
        <p:grpSpPr>
          <a:xfrm>
            <a:off x="160577" y="2920989"/>
            <a:ext cx="1805745" cy="2362881"/>
            <a:chOff x="174945" y="3730040"/>
            <a:chExt cx="1805745" cy="2362881"/>
          </a:xfrm>
        </p:grpSpPr>
        <p:sp>
          <p:nvSpPr>
            <p:cNvPr id="13" name="Flèche : courbe vers le bas 12">
              <a:extLst>
                <a:ext uri="{FF2B5EF4-FFF2-40B4-BE49-F238E27FC236}">
                  <a16:creationId xmlns:a16="http://schemas.microsoft.com/office/drawing/2014/main" xmlns="" id="{B3452F2E-83C8-4113-847E-9BC37129EF33}"/>
                </a:ext>
              </a:extLst>
            </p:cNvPr>
            <p:cNvSpPr/>
            <p:nvPr/>
          </p:nvSpPr>
          <p:spPr>
            <a:xfrm rot="18988137">
              <a:off x="954846" y="3730040"/>
              <a:ext cx="1025844" cy="57825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E5252D62-4C55-4809-82AE-1EACDBD360A2}"/>
                </a:ext>
              </a:extLst>
            </p:cNvPr>
            <p:cNvSpPr/>
            <p:nvPr/>
          </p:nvSpPr>
          <p:spPr>
            <a:xfrm>
              <a:off x="174945" y="4362601"/>
              <a:ext cx="1737676" cy="173032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accent2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Question à laquelle l’apprenant devra répondre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490027D0-A7BD-4815-9C51-38CAE995DC51}"/>
              </a:ext>
            </a:extLst>
          </p:cNvPr>
          <p:cNvGrpSpPr/>
          <p:nvPr/>
        </p:nvGrpSpPr>
        <p:grpSpPr>
          <a:xfrm>
            <a:off x="3457351" y="5701396"/>
            <a:ext cx="4055096" cy="930259"/>
            <a:chOff x="3457350" y="5742645"/>
            <a:chExt cx="4055096" cy="930259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xmlns="" id="{AC9812D0-2EF1-496F-ABD7-5BF2A23D49EC}"/>
                </a:ext>
              </a:extLst>
            </p:cNvPr>
            <p:cNvSpPr/>
            <p:nvPr/>
          </p:nvSpPr>
          <p:spPr>
            <a:xfrm rot="1213">
              <a:off x="3457350" y="6154600"/>
              <a:ext cx="4055096" cy="5183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accent2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Capacités devant mobiliser des notions</a:t>
              </a:r>
            </a:p>
          </p:txBody>
        </p:sp>
        <p:sp>
          <p:nvSpPr>
            <p:cNvPr id="17" name="Flèche : haut 16">
              <a:extLst>
                <a:ext uri="{FF2B5EF4-FFF2-40B4-BE49-F238E27FC236}">
                  <a16:creationId xmlns:a16="http://schemas.microsoft.com/office/drawing/2014/main" xmlns="" id="{932B5ABC-95F0-4791-AB65-6C17A75C27B2}"/>
                </a:ext>
              </a:extLst>
            </p:cNvPr>
            <p:cNvSpPr/>
            <p:nvPr/>
          </p:nvSpPr>
          <p:spPr>
            <a:xfrm rot="20447802">
              <a:off x="4668710" y="5742645"/>
              <a:ext cx="265322" cy="3796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 : haut 18">
              <a:extLst>
                <a:ext uri="{FF2B5EF4-FFF2-40B4-BE49-F238E27FC236}">
                  <a16:creationId xmlns:a16="http://schemas.microsoft.com/office/drawing/2014/main" xmlns="" id="{EFF68430-1716-4A06-9019-5E1E70B81836}"/>
                </a:ext>
              </a:extLst>
            </p:cNvPr>
            <p:cNvSpPr/>
            <p:nvPr/>
          </p:nvSpPr>
          <p:spPr>
            <a:xfrm rot="991736">
              <a:off x="5621953" y="5744293"/>
              <a:ext cx="265322" cy="3796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1BACFF56-B38C-41C4-BF32-EC8051322B3D}"/>
              </a:ext>
            </a:extLst>
          </p:cNvPr>
          <p:cNvGrpSpPr/>
          <p:nvPr/>
        </p:nvGrpSpPr>
        <p:grpSpPr>
          <a:xfrm>
            <a:off x="9890300" y="785909"/>
            <a:ext cx="1971075" cy="1887360"/>
            <a:chOff x="9960722" y="1678849"/>
            <a:chExt cx="1971075" cy="1887360"/>
          </a:xfrm>
        </p:grpSpPr>
        <p:sp>
          <p:nvSpPr>
            <p:cNvPr id="10" name="Flèche : courbe vers la gauche 9">
              <a:extLst>
                <a:ext uri="{FF2B5EF4-FFF2-40B4-BE49-F238E27FC236}">
                  <a16:creationId xmlns:a16="http://schemas.microsoft.com/office/drawing/2014/main" xmlns="" id="{4F631332-58D5-45C0-9870-A53B0CEA533F}"/>
                </a:ext>
              </a:extLst>
            </p:cNvPr>
            <p:cNvSpPr/>
            <p:nvPr/>
          </p:nvSpPr>
          <p:spPr>
            <a:xfrm rot="2282783">
              <a:off x="10688702" y="2808677"/>
              <a:ext cx="625642" cy="75753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3EAEA090-E884-42A6-92E4-6819B90DFCDA}"/>
                </a:ext>
              </a:extLst>
            </p:cNvPr>
            <p:cNvSpPr/>
            <p:nvPr/>
          </p:nvSpPr>
          <p:spPr>
            <a:xfrm rot="719208">
              <a:off x="9960722" y="1678849"/>
              <a:ext cx="1971075" cy="11663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accent2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Introduction – éléments de synthèse du module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86717883-12A6-4FC1-A82D-93E0C7436536}"/>
              </a:ext>
            </a:extLst>
          </p:cNvPr>
          <p:cNvGrpSpPr/>
          <p:nvPr/>
        </p:nvGrpSpPr>
        <p:grpSpPr>
          <a:xfrm>
            <a:off x="9790674" y="4220193"/>
            <a:ext cx="2299168" cy="2477241"/>
            <a:chOff x="9790279" y="4298141"/>
            <a:chExt cx="2299168" cy="2477241"/>
          </a:xfrm>
        </p:grpSpPr>
        <p:sp>
          <p:nvSpPr>
            <p:cNvPr id="21" name="Flèche : courbe vers le haut 20">
              <a:extLst>
                <a:ext uri="{FF2B5EF4-FFF2-40B4-BE49-F238E27FC236}">
                  <a16:creationId xmlns:a16="http://schemas.microsoft.com/office/drawing/2014/main" xmlns="" id="{E4901917-2358-42FC-A8AA-07710884E40F}"/>
                </a:ext>
              </a:extLst>
            </p:cNvPr>
            <p:cNvSpPr/>
            <p:nvPr/>
          </p:nvSpPr>
          <p:spPr>
            <a:xfrm rot="14395304">
              <a:off x="10636981" y="4422732"/>
              <a:ext cx="959568" cy="71038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xmlns="" id="{2AC3C3B0-229A-4346-9E5F-722E9B1F9464}"/>
                </a:ext>
              </a:extLst>
            </p:cNvPr>
            <p:cNvSpPr/>
            <p:nvPr/>
          </p:nvSpPr>
          <p:spPr>
            <a:xfrm rot="21284422">
              <a:off x="9790279" y="5271511"/>
              <a:ext cx="2299168" cy="150387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accent2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Indications complémentaires qui indiquent la démarche pédagogique à mette en œuvre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79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1"/>
    </mc:Choice>
    <mc:Fallback xmlns="">
      <p:transition spd="slow" advTm="14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67501D40-D2A7-4B83-AFB6-3DCC13E26C75}"/>
              </a:ext>
            </a:extLst>
          </p:cNvPr>
          <p:cNvSpPr txBox="1">
            <a:spLocks/>
          </p:cNvSpPr>
          <p:nvPr/>
        </p:nvSpPr>
        <p:spPr>
          <a:xfrm>
            <a:off x="455699" y="184381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La structure et la lecture du programme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B4FE1188-7C4B-4079-91C5-25BDBD806BAE}"/>
              </a:ext>
            </a:extLst>
          </p:cNvPr>
          <p:cNvGrpSpPr/>
          <p:nvPr/>
        </p:nvGrpSpPr>
        <p:grpSpPr>
          <a:xfrm>
            <a:off x="5358063" y="4026695"/>
            <a:ext cx="3139551" cy="1125019"/>
            <a:chOff x="4897761" y="4657316"/>
            <a:chExt cx="2795811" cy="903206"/>
          </a:xfrm>
        </p:grpSpPr>
        <p:sp>
          <p:nvSpPr>
            <p:cNvPr id="9" name="Flèche : courbe vers le haut 8">
              <a:extLst>
                <a:ext uri="{FF2B5EF4-FFF2-40B4-BE49-F238E27FC236}">
                  <a16:creationId xmlns:a16="http://schemas.microsoft.com/office/drawing/2014/main" xmlns="" id="{A85C6438-4417-4875-AC98-97B2F50B828C}"/>
                </a:ext>
              </a:extLst>
            </p:cNvPr>
            <p:cNvSpPr/>
            <p:nvPr/>
          </p:nvSpPr>
          <p:spPr>
            <a:xfrm rot="19342529">
              <a:off x="6637282" y="4674302"/>
              <a:ext cx="1056290" cy="67020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50991315-7DBE-4695-BB5A-86722AD56564}"/>
                </a:ext>
              </a:extLst>
            </p:cNvPr>
            <p:cNvSpPr/>
            <p:nvPr/>
          </p:nvSpPr>
          <p:spPr>
            <a:xfrm>
              <a:off x="4897761" y="4657316"/>
              <a:ext cx="1734442" cy="90320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accent2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Liens avec d’autres programmes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D63AC81-F623-4ED1-A61A-7D73800EEC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4243"/>
          <a:stretch/>
        </p:blipFill>
        <p:spPr>
          <a:xfrm>
            <a:off x="2484907" y="1706285"/>
            <a:ext cx="8439150" cy="2283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88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"/>
    </mc:Choice>
    <mc:Fallback xmlns="">
      <p:transition spd="slow" advTm="4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A93E92-7BB3-472C-9176-28CC50C6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55" y="1819656"/>
            <a:ext cx="8468290" cy="1609344"/>
          </a:xfrm>
        </p:spPr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DéMARCHE PéDAGOGIQUE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81">
        <p:checker/>
      </p:transition>
    </mc:Choice>
    <mc:Fallback xmlns="">
      <p:transition spd="slow" advTm="208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36FE9F-128D-4550-8705-9C4697C6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4631"/>
            <a:ext cx="10058400" cy="4504464"/>
          </a:xfrm>
        </p:spPr>
        <p:txBody>
          <a:bodyPr>
            <a:normAutofit/>
          </a:bodyPr>
          <a:lstStyle/>
          <a:p>
            <a:r>
              <a:rPr lang="fr-FR" dirty="0"/>
              <a:t>DéMARCHE PéDAGOGIQUE SPIRALAIRE :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4000" dirty="0">
                <a:solidFill>
                  <a:srgbClr val="7030A0"/>
                </a:solidFill>
              </a:rPr>
              <a:t>Réinvestissement des notions étudiées dans une autre question et/ou un autre modulE.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B87AA00-4462-4249-A21F-27AE3A48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469" y="4989095"/>
            <a:ext cx="10058400" cy="160934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b="1" i="1" dirty="0"/>
              <a:t>Exemple de la question 1 – module 1 :</a:t>
            </a:r>
          </a:p>
          <a:p>
            <a:pPr marL="0" indent="0" algn="r">
              <a:buNone/>
            </a:pPr>
            <a:r>
              <a:rPr lang="fr-FR" b="1" i="1" dirty="0"/>
              <a:t>Comment se caractérise un secteur d’activité ?</a:t>
            </a:r>
          </a:p>
        </p:txBody>
      </p:sp>
      <p:pic>
        <p:nvPicPr>
          <p:cNvPr id="4" name="Picture 2" descr="bonhomme blanc 3d images gratuites libres de droits creative commons">
            <a:extLst>
              <a:ext uri="{FF2B5EF4-FFF2-40B4-BE49-F238E27FC236}">
                <a16:creationId xmlns:a16="http://schemas.microsoft.com/office/drawing/2014/main" xmlns="" id="{2930ED7F-C8F6-4E44-ADAF-990026B6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745" y="259561"/>
            <a:ext cx="1267797" cy="12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exte 5_00001">
            <a:hlinkClick r:id="" action="ppaction://media"/>
            <a:extLst>
              <a:ext uri="{FF2B5EF4-FFF2-40B4-BE49-F238E27FC236}">
                <a16:creationId xmlns:a16="http://schemas.microsoft.com/office/drawing/2014/main" xmlns="" id="{36463775-B2F9-4FFD-BE73-EF5FF874DA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25200" y="179831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3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229">
        <p14:reveal/>
      </p:transition>
    </mc:Choice>
    <mc:Fallback xmlns="">
      <p:transition spd="slow" advTm="13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334" objId="11"/>
        <p14:stopEvt time="11957" objId="11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nhomme blanc 3d images gratuites libres de droits creative commons">
            <a:extLst>
              <a:ext uri="{FF2B5EF4-FFF2-40B4-BE49-F238E27FC236}">
                <a16:creationId xmlns:a16="http://schemas.microsoft.com/office/drawing/2014/main" xmlns="" id="{B17CF614-1186-4FA9-86EA-F69FA3E7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5" y="215900"/>
            <a:ext cx="1267797" cy="12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exte 6_00001">
            <a:hlinkClick r:id="" action="ppaction://media"/>
            <a:extLst>
              <a:ext uri="{FF2B5EF4-FFF2-40B4-BE49-F238E27FC236}">
                <a16:creationId xmlns:a16="http://schemas.microsoft.com/office/drawing/2014/main" xmlns="" id="{BEFF5947-95A8-48CA-9B82-350BEAE8DB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1300" y="175726"/>
            <a:ext cx="304800" cy="3048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AAEDCED-9565-4B68-BAC5-7218D23C5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53" y="646872"/>
            <a:ext cx="10085972" cy="581029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8C3C808-8634-4711-9B81-F48C880E452F}"/>
              </a:ext>
            </a:extLst>
          </p:cNvPr>
          <p:cNvSpPr txBox="1"/>
          <p:nvPr/>
        </p:nvSpPr>
        <p:spPr>
          <a:xfrm>
            <a:off x="4219073" y="6178861"/>
            <a:ext cx="6636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https://view.genial.ly/5d2224368ad8700f4be848ef/horizontal-infographic-timeline-bcp-economie-gestion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36471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724">
        <p14:reveal/>
      </p:transition>
    </mc:Choice>
    <mc:Fallback xmlns="">
      <p:transition spd="slow" advTm="10724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134" objId="9"/>
        <p14:stopEvt time="9936" objId="9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36FE9F-128D-4550-8705-9C4697C6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4631"/>
            <a:ext cx="10058400" cy="4504464"/>
          </a:xfrm>
        </p:spPr>
        <p:txBody>
          <a:bodyPr>
            <a:normAutofit/>
          </a:bodyPr>
          <a:lstStyle/>
          <a:p>
            <a:r>
              <a:rPr lang="fr-FR" dirty="0"/>
              <a:t>DéMARCHE PéDAGOGIQUE SPIRALAIRE :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4000" dirty="0">
                <a:solidFill>
                  <a:srgbClr val="7030A0"/>
                </a:solidFill>
              </a:rPr>
              <a:t>Réinvestissement des notions étudiées dans une autre question et/ou un autre modulE.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B87AA00-4462-4249-A21F-27AE3A48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3" y="5213684"/>
            <a:ext cx="10579767" cy="62564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b="1" i="1" dirty="0"/>
              <a:t>Exemples de réinvestissement dans les autres questions du module 1.</a:t>
            </a:r>
          </a:p>
        </p:txBody>
      </p:sp>
    </p:spTree>
    <p:extLst>
      <p:ext uri="{BB962C8B-B14F-4D97-AF65-F5344CB8AC3E}">
        <p14:creationId xmlns:p14="http://schemas.microsoft.com/office/powerpoint/2010/main" val="352295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561">
        <p14:reveal/>
      </p:transition>
    </mc:Choice>
    <mc:Fallback xmlns="">
      <p:transition spd="slow" advTm="35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C1D94F-ACB1-46B1-AFB8-6F2568CB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689650"/>
            <a:ext cx="10512552" cy="1609344"/>
          </a:xfrm>
        </p:spPr>
        <p:txBody>
          <a:bodyPr>
            <a:normAutofit fontScale="90000"/>
          </a:bodyPr>
          <a:lstStyle/>
          <a:p>
            <a:r>
              <a:rPr lang="fr-FR" dirty="0"/>
              <a:t>Module 1  </a:t>
            </a:r>
            <a:br>
              <a:rPr lang="fr-FR" dirty="0"/>
            </a:br>
            <a:r>
              <a:rPr lang="fr-FR" dirty="0"/>
              <a:t>Découvrir l’ENVIRONNEMENT DE L’ENTREPRISE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836053E-2A07-43BF-818B-45CF5B63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977774" cy="4050792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 1 :</a:t>
            </a:r>
          </a:p>
          <a:p>
            <a:pPr marL="0" indent="0">
              <a:buNone/>
            </a:pPr>
            <a:r>
              <a:rPr lang="fr-FR" sz="2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Comment se caractérise un secteur d’activité ?</a:t>
            </a:r>
          </a:p>
        </p:txBody>
      </p:sp>
    </p:spTree>
    <p:extLst>
      <p:ext uri="{BB962C8B-B14F-4D97-AF65-F5344CB8AC3E}">
        <p14:creationId xmlns:p14="http://schemas.microsoft.com/office/powerpoint/2010/main" val="23825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11">
        <p14:reveal/>
      </p:transition>
    </mc:Choice>
    <mc:Fallback xmlns="">
      <p:transition spd="slow" advTm="41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A93E92-7BB3-472C-9176-28CC50C6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502" y="2287445"/>
            <a:ext cx="8802961" cy="1609344"/>
          </a:xfrm>
        </p:spPr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INTENTIONS DU PROGRAMME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511">
        <p:checker/>
      </p:transition>
    </mc:Choice>
    <mc:Fallback xmlns="">
      <p:transition spd="slow" advTm="251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90D1926-E40C-4739-8165-0FEF2E7D4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50" y="0"/>
            <a:ext cx="1020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5"/>
    </mc:Choice>
    <mc:Fallback xmlns="">
      <p:transition spd="slow" advTm="765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C1D94F-ACB1-46B1-AFB8-6F2568CB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689650"/>
            <a:ext cx="10512552" cy="1609344"/>
          </a:xfrm>
        </p:spPr>
        <p:txBody>
          <a:bodyPr>
            <a:normAutofit fontScale="90000"/>
          </a:bodyPr>
          <a:lstStyle/>
          <a:p>
            <a:r>
              <a:rPr lang="fr-FR" dirty="0"/>
              <a:t>Module 1  </a:t>
            </a:r>
            <a:br>
              <a:rPr lang="fr-FR" dirty="0"/>
            </a:br>
            <a:r>
              <a:rPr lang="fr-FR" dirty="0"/>
              <a:t>Découvrir l’ENVIRONNEMENT DE L’ENTREPRISE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836053E-2A07-43BF-818B-45CF5B63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977774" cy="4050792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 2 :</a:t>
            </a:r>
          </a:p>
          <a:p>
            <a:pPr marL="0" indent="0">
              <a:buNone/>
            </a:pPr>
            <a:r>
              <a:rPr lang="fr-FR" sz="2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Comment une entreprise interagit-elle avec son environnement ?</a:t>
            </a:r>
          </a:p>
        </p:txBody>
      </p:sp>
    </p:spTree>
    <p:extLst>
      <p:ext uri="{BB962C8B-B14F-4D97-AF65-F5344CB8AC3E}">
        <p14:creationId xmlns:p14="http://schemas.microsoft.com/office/powerpoint/2010/main" val="23403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630">
        <p14:reveal/>
      </p:transition>
    </mc:Choice>
    <mc:Fallback xmlns="">
      <p:transition spd="slow" advTm="46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4F789D5-A14C-4957-9171-351574B79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215900"/>
            <a:ext cx="11573811" cy="587968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AF3EF20F-6AA8-4CCE-83D1-3AE09E0A8B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0"/>
    </mc:Choice>
    <mc:Fallback xmlns="">
      <p:transition spd="slow" advTm="8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C1D94F-ACB1-46B1-AFB8-6F2568CB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689650"/>
            <a:ext cx="10512552" cy="1609344"/>
          </a:xfrm>
        </p:spPr>
        <p:txBody>
          <a:bodyPr>
            <a:normAutofit fontScale="90000"/>
          </a:bodyPr>
          <a:lstStyle/>
          <a:p>
            <a:r>
              <a:rPr lang="fr-FR" dirty="0"/>
              <a:t>Module 1  </a:t>
            </a:r>
            <a:br>
              <a:rPr lang="fr-FR" dirty="0"/>
            </a:br>
            <a:r>
              <a:rPr lang="fr-FR" dirty="0"/>
              <a:t>Découvrir l’ENVIRONNEMENT DE L’ENTREPRISE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836053E-2A07-43BF-818B-45CF5B63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977774" cy="4050792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 3 :</a:t>
            </a:r>
          </a:p>
          <a:p>
            <a:pPr marL="0" indent="0">
              <a:buNone/>
            </a:pPr>
            <a:r>
              <a:rPr lang="fr-FR" sz="2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Comment les relations entre les agents économiques sont-elles formalisées ?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2AB3014A-1B3B-4B40-A9E2-CD56B1A5DE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580">
        <p14:reveal/>
      </p:transition>
    </mc:Choice>
    <mc:Fallback xmlns="">
      <p:transition spd="slow" advTm="45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398EF23-2BFF-4C1A-B61F-5643882F6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6" y="529390"/>
            <a:ext cx="11313212" cy="550311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B0C92D97-A692-4DD4-B077-63639EB85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7"/>
    </mc:Choice>
    <mc:Fallback xmlns="">
      <p:transition spd="slow" advTm="7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A93E92-7BB3-472C-9176-28CC50C6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868" y="2087670"/>
            <a:ext cx="8468290" cy="1609344"/>
          </a:xfrm>
        </p:spPr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DéMARCHE DIDACTIQUE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20AE53AA-ABF0-44BB-ADA9-271EB0BB26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574">
        <p:checker/>
      </p:transition>
    </mc:Choice>
    <mc:Fallback xmlns="">
      <p:transition spd="slow" advTm="457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84B12F-4EC0-4B40-824E-B8290333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83" y="0"/>
            <a:ext cx="10058400" cy="1609344"/>
          </a:xfrm>
        </p:spPr>
        <p:txBody>
          <a:bodyPr/>
          <a:lstStyle/>
          <a:p>
            <a:r>
              <a:rPr lang="fr-FR" dirty="0"/>
              <a:t>LES LIMITES DU PROGRAMME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958434C-9E5F-465F-B84B-1971A985F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958" y="1609344"/>
            <a:ext cx="10058400" cy="1496463"/>
          </a:xfrm>
        </p:spPr>
        <p:txBody>
          <a:bodyPr>
            <a:normAutofit/>
          </a:bodyPr>
          <a:lstStyle/>
          <a:p>
            <a:pPr marL="906462" lvl="1" indent="-457200">
              <a:buFont typeface="Wingdings" panose="05000000000000000000" pitchFamily="2" charset="2"/>
              <a:buChar char="Ø"/>
            </a:pPr>
            <a:r>
              <a:rPr lang="fr-FR" sz="2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Bordées par les questions posées</a:t>
            </a:r>
          </a:p>
          <a:p>
            <a:pPr marL="906462" lvl="1" indent="-457200">
              <a:buFont typeface="Wingdings" panose="05000000000000000000" pitchFamily="2" charset="2"/>
              <a:buChar char="Ø"/>
            </a:pPr>
            <a:r>
              <a:rPr lang="fr-FR" sz="2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Exposées dans les indications complémentaires</a:t>
            </a:r>
          </a:p>
          <a:p>
            <a:pPr marL="906462" lvl="1" indent="-457200">
              <a:buFont typeface="Wingdings" panose="05000000000000000000" pitchFamily="2" charset="2"/>
              <a:buChar char="Ø"/>
            </a:pPr>
            <a:r>
              <a:rPr lang="fr-FR" sz="2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Enoncées par des capacités de différents niveaux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59B5B2C6-2378-45BF-A5D3-913F61B4E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828433"/>
              </p:ext>
            </p:extLst>
          </p:nvPr>
        </p:nvGraphicFramePr>
        <p:xfrm>
          <a:off x="596883" y="3429000"/>
          <a:ext cx="10738524" cy="225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631">
                  <a:extLst>
                    <a:ext uri="{9D8B030D-6E8A-4147-A177-3AD203B41FA5}">
                      <a16:colId xmlns:a16="http://schemas.microsoft.com/office/drawing/2014/main" xmlns="" val="1423400499"/>
                    </a:ext>
                  </a:extLst>
                </a:gridCol>
                <a:gridCol w="2684631">
                  <a:extLst>
                    <a:ext uri="{9D8B030D-6E8A-4147-A177-3AD203B41FA5}">
                      <a16:colId xmlns:a16="http://schemas.microsoft.com/office/drawing/2014/main" xmlns="" val="2447098571"/>
                    </a:ext>
                  </a:extLst>
                </a:gridCol>
                <a:gridCol w="2684631">
                  <a:extLst>
                    <a:ext uri="{9D8B030D-6E8A-4147-A177-3AD203B41FA5}">
                      <a16:colId xmlns:a16="http://schemas.microsoft.com/office/drawing/2014/main" xmlns="" val="3905533607"/>
                    </a:ext>
                  </a:extLst>
                </a:gridCol>
                <a:gridCol w="2684631">
                  <a:extLst>
                    <a:ext uri="{9D8B030D-6E8A-4147-A177-3AD203B41FA5}">
                      <a16:colId xmlns:a16="http://schemas.microsoft.com/office/drawing/2014/main" xmlns="" val="209295013"/>
                    </a:ext>
                  </a:extLst>
                </a:gridCol>
              </a:tblGrid>
              <a:tr h="37049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 Narrow" panose="020B0606020202030204" pitchFamily="34" charset="0"/>
                        </a:rPr>
                        <a:t>Reconnaitre</a:t>
                      </a:r>
                      <a:r>
                        <a:rPr lang="fr-FR" sz="1800" baseline="0" dirty="0">
                          <a:latin typeface="Arial Narrow" panose="020B0606020202030204" pitchFamily="34" charset="0"/>
                        </a:rPr>
                        <a:t> – Se rappeler</a:t>
                      </a: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 Narrow" panose="020B0606020202030204" pitchFamily="34" charset="0"/>
                        </a:rPr>
                        <a:t>Comprendre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 Narrow" panose="020B0606020202030204" pitchFamily="34" charset="0"/>
                        </a:rPr>
                        <a:t>Analyser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 Narrow" panose="020B0606020202030204" pitchFamily="34" charset="0"/>
                        </a:rPr>
                        <a:t>Créer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1999926"/>
                  </a:ext>
                </a:extLst>
              </a:tr>
              <a:tr h="943303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Extraire des</a:t>
                      </a:r>
                      <a:r>
                        <a:rPr lang="fr-FR" sz="1400" baseline="0" dirty="0">
                          <a:latin typeface="Arial Narrow" panose="020B0606020202030204" pitchFamily="34" charset="0"/>
                        </a:rPr>
                        <a:t> informations, des connaissances significatives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Construire la signification</a:t>
                      </a:r>
                      <a:r>
                        <a:rPr lang="fr-FR" sz="1400" baseline="0" dirty="0">
                          <a:latin typeface="Arial Narrow" panose="020B0606020202030204" pitchFamily="34" charset="0"/>
                        </a:rPr>
                        <a:t> d’informations reçues (orales, écrites)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Décomposer</a:t>
                      </a:r>
                      <a:r>
                        <a:rPr lang="fr-FR" sz="1400" baseline="0" dirty="0">
                          <a:latin typeface="Arial Narrow" panose="020B0606020202030204" pitchFamily="34" charset="0"/>
                        </a:rPr>
                        <a:t> les parties d’un document et les mettre en relation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Assembler des éléments issus de plusieurs ressources pour former un document cohérent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1482100"/>
                  </a:ext>
                </a:extLst>
              </a:tr>
              <a:tr h="943303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Arial Narrow" panose="020B0606020202030204" pitchFamily="34" charset="0"/>
                        </a:rPr>
                        <a:t>Repérer, identifier, décrire, reconnaitre, se situer</a:t>
                      </a:r>
                    </a:p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(24 occurrences)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Arial Narrow" panose="020B0606020202030204" pitchFamily="34" charset="0"/>
                        </a:rPr>
                        <a:t>Expliquer,</a:t>
                      </a:r>
                      <a:r>
                        <a:rPr lang="fr-FR" sz="1400" b="1" baseline="0" dirty="0">
                          <a:latin typeface="Arial Narrow" panose="020B0606020202030204" pitchFamily="34" charset="0"/>
                        </a:rPr>
                        <a:t> exposer, calculer</a:t>
                      </a:r>
                    </a:p>
                    <a:p>
                      <a:r>
                        <a:rPr lang="fr-FR" sz="1400" baseline="0" dirty="0">
                          <a:latin typeface="Arial Narrow" panose="020B0606020202030204" pitchFamily="34" charset="0"/>
                        </a:rPr>
                        <a:t>(6 occurrences)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baseline="0" dirty="0">
                          <a:latin typeface="Arial Narrow" panose="020B0606020202030204" pitchFamily="34" charset="0"/>
                        </a:rPr>
                        <a:t>Distinguer, évaluer, analyser, vérifier, caractériser</a:t>
                      </a:r>
                    </a:p>
                    <a:p>
                      <a:r>
                        <a:rPr lang="fr-FR" sz="1400" baseline="0" dirty="0">
                          <a:latin typeface="Arial Narrow" panose="020B0606020202030204" pitchFamily="34" charset="0"/>
                        </a:rPr>
                        <a:t> (6 occurrences)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Arial Narrow" panose="020B0606020202030204" pitchFamily="34" charset="0"/>
                        </a:rPr>
                        <a:t>Commenter, présenter</a:t>
                      </a:r>
                    </a:p>
                    <a:p>
                      <a:r>
                        <a:rPr lang="fr-FR" sz="1400" dirty="0">
                          <a:latin typeface="Arial Narrow" panose="020B0606020202030204" pitchFamily="34" charset="0"/>
                        </a:rPr>
                        <a:t>(5 occurrences)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4222821"/>
                  </a:ext>
                </a:extLst>
              </a:tr>
            </a:tbl>
          </a:graphicData>
        </a:graphic>
      </p:graphicFrame>
      <p:pic>
        <p:nvPicPr>
          <p:cNvPr id="6" name="Picture 2" descr="bonhomme blanc 3d images gratuites libres de droits creative commons">
            <a:extLst>
              <a:ext uri="{FF2B5EF4-FFF2-40B4-BE49-F238E27FC236}">
                <a16:creationId xmlns:a16="http://schemas.microsoft.com/office/drawing/2014/main" xmlns="" id="{82C9EA4F-DDFE-416E-9631-94F51671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397" y="300480"/>
            <a:ext cx="1742847" cy="17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exte 7_00001">
            <a:hlinkClick r:id="" action="ppaction://media"/>
            <a:extLst>
              <a:ext uri="{FF2B5EF4-FFF2-40B4-BE49-F238E27FC236}">
                <a16:creationId xmlns:a16="http://schemas.microsoft.com/office/drawing/2014/main" xmlns="" id="{47701324-91E6-49FB-9272-F9ECBC515B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83007" y="300480"/>
            <a:ext cx="304800" cy="30480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xmlns="" id="{93BEF7FA-7AD3-4454-B995-5E9064B8C8E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67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359">
        <p14:reveal/>
      </p:transition>
    </mc:Choice>
    <mc:Fallback xmlns="">
      <p:transition spd="slow" advTm="203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uiExpand="1" build="p"/>
    </p:bldLst>
  </p:timing>
  <p:extLst>
    <p:ext uri="{E180D4A7-C9FB-4DFB-919C-405C955672EB}">
      <p14:showEvtLst xmlns:p14="http://schemas.microsoft.com/office/powerpoint/2010/main">
        <p14:playEvt time="1772" objId="7"/>
        <p14:stopEvt time="16085" objId="7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A985A67-3B18-4FBA-B341-8DFFB3ED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05" y="356296"/>
            <a:ext cx="10555705" cy="1609344"/>
          </a:xfrm>
        </p:spPr>
        <p:txBody>
          <a:bodyPr/>
          <a:lstStyle/>
          <a:p>
            <a:r>
              <a:rPr lang="fr-FR" dirty="0"/>
              <a:t>LES SUPPORTS à PRIVILéGIER </a:t>
            </a:r>
            <a:br>
              <a:rPr lang="fr-FR" dirty="0"/>
            </a:br>
            <a:r>
              <a:rPr lang="fr-FR" dirty="0"/>
              <a:t>EN </a:t>
            </a:r>
            <a:r>
              <a:rPr lang="fr-FR" dirty="0" err="1"/>
              <a:t>éCONOMIE</a:t>
            </a:r>
            <a:r>
              <a:rPr lang="fr-FR" dirty="0"/>
              <a:t>-gestion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991077C-D793-4D2A-B06C-D594E271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89323"/>
            <a:ext cx="10058400" cy="4600234"/>
          </a:xfrm>
        </p:spPr>
        <p:txBody>
          <a:bodyPr>
            <a:normAutofit lnSpcReduction="10000"/>
          </a:bodyPr>
          <a:lstStyle/>
          <a:p>
            <a:pPr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 supports contextualisés de différentes natures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fr-FR" sz="2000" dirty="0">
                <a:latin typeface="Arial Narrow" panose="020B0606020202030204" pitchFamily="34" charset="0"/>
              </a:rPr>
              <a:t>Presse nationale, régionale, professionnelle, sectorielle, etc.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fr-FR" sz="2000" dirty="0">
                <a:latin typeface="Arial Narrow" panose="020B0606020202030204" pitchFamily="34" charset="0"/>
              </a:rPr>
              <a:t>Sites institutionnels : organismes publics, entreprises, associations, etc.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fr-FR" sz="2000" dirty="0">
                <a:latin typeface="Arial Narrow" panose="020B0606020202030204" pitchFamily="34" charset="0"/>
              </a:rPr>
              <a:t>Témoignages de professionnels ou d’élèves.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fr-FR" sz="2000" dirty="0">
                <a:latin typeface="Arial Narrow" panose="020B0606020202030204" pitchFamily="34" charset="0"/>
              </a:rPr>
              <a:t>Textes juridiques, contrats, normes.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fr-FR" sz="2000" dirty="0">
                <a:latin typeface="Arial Narrow" panose="020B0606020202030204" pitchFamily="34" charset="0"/>
              </a:rPr>
              <a:t>Documents professionnels de gestion.</a:t>
            </a:r>
          </a:p>
          <a:p>
            <a:pPr lvl="1" indent="0">
              <a:lnSpc>
                <a:spcPct val="120000"/>
              </a:lnSpc>
              <a:spcAft>
                <a:spcPts val="600"/>
              </a:spcAft>
              <a:buClrTx/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lvl="1" indent="0">
              <a:buNone/>
            </a:pP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 formats variés</a:t>
            </a:r>
          </a:p>
          <a:p>
            <a:pPr marL="800100"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fr-FR" sz="2000" dirty="0">
                <a:latin typeface="Arial Narrow" panose="020B0606020202030204" pitchFamily="34" charset="0"/>
              </a:rPr>
              <a:t>Textes, images, schémas, graphiques, vidéos, etc. </a:t>
            </a:r>
          </a:p>
          <a:p>
            <a:pPr marL="800100"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fr-FR" sz="2000" dirty="0">
                <a:latin typeface="Arial Narrow" panose="020B0606020202030204" pitchFamily="34" charset="0"/>
              </a:rPr>
              <a:t>Outils numériques.</a:t>
            </a:r>
          </a:p>
          <a:p>
            <a:pPr lvl="1" indent="0">
              <a:buNone/>
            </a:pPr>
            <a:endParaRPr lang="fr-FR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fr-FR" dirty="0"/>
          </a:p>
        </p:txBody>
      </p:sp>
      <p:pic>
        <p:nvPicPr>
          <p:cNvPr id="1026" name="Picture 2" descr="bonhomme blanc 3d images gratuites libres de droits creative commons">
            <a:extLst>
              <a:ext uri="{FF2B5EF4-FFF2-40B4-BE49-F238E27FC236}">
                <a16:creationId xmlns:a16="http://schemas.microsoft.com/office/drawing/2014/main" xmlns="" id="{6ED6EB44-BA5F-4DD5-813E-74E3F5C4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131" y="3980608"/>
            <a:ext cx="2495373" cy="17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nhomme-blanc-3d-groupe-business-images-gratuites">
            <a:extLst>
              <a:ext uri="{FF2B5EF4-FFF2-40B4-BE49-F238E27FC236}">
                <a16:creationId xmlns:a16="http://schemas.microsoft.com/office/drawing/2014/main" xmlns="" id="{F2268CB7-81BE-4197-A977-06B8445DE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818" y="794406"/>
            <a:ext cx="2049379" cy="204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exte 8_00001">
            <a:hlinkClick r:id="" action="ppaction://media"/>
            <a:extLst>
              <a:ext uri="{FF2B5EF4-FFF2-40B4-BE49-F238E27FC236}">
                <a16:creationId xmlns:a16="http://schemas.microsoft.com/office/drawing/2014/main" xmlns="" id="{9CD3E5D3-6612-4D51-830D-D7A2F0866A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60504" y="356296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5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778">
        <p14:reveal/>
      </p:transition>
    </mc:Choice>
    <mc:Fallback xmlns="">
      <p:transition spd="slow" advTm="137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  <p:extLst mod="1">
    <p:ext uri="{E180D4A7-C9FB-4DFB-919C-405C955672EB}">
      <p14:showEvtLst xmlns:p14="http://schemas.microsoft.com/office/powerpoint/2010/main">
        <p14:playEvt time="1656" objId="6"/>
        <p14:stopEvt time="10270" objId="6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A78740BC-7263-4C41-ABC3-60C53A0C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19" y="2287445"/>
            <a:ext cx="8802961" cy="1609344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CONCLUSION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598">
        <p:checker/>
      </p:transition>
    </mc:Choice>
    <mc:Fallback xmlns="">
      <p:transition spd="slow" advTm="359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F5938C-CC6E-48F6-84FD-ADA109A1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E427A7D-CE8C-47D8-B279-ED9C14D3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63" y="2413255"/>
            <a:ext cx="10831000" cy="3538413"/>
          </a:xfrm>
        </p:spPr>
        <p:txBody>
          <a:bodyPr>
            <a:normAutofit/>
          </a:bodyPr>
          <a:lstStyle/>
          <a:p>
            <a:pPr marL="792000"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fr-FR" sz="2000" dirty="0">
                <a:latin typeface="Arial Narrow" panose="020B0606020202030204" pitchFamily="34" charset="0"/>
              </a:rPr>
              <a:t>Un programme donnant </a:t>
            </a: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des clés de lecture et de compréhension des choix </a:t>
            </a:r>
            <a:r>
              <a:rPr lang="fr-FR" sz="2000" dirty="0">
                <a:latin typeface="Arial Narrow" panose="020B0606020202030204" pitchFamily="34" charset="0"/>
              </a:rPr>
              <a:t>réalisés par une entreprise. Ceux-ci dépendant de </a:t>
            </a: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l’environnement économique et des contraintes liées à la gestion</a:t>
            </a:r>
            <a:r>
              <a:rPr lang="fr-FR" sz="2000" dirty="0">
                <a:solidFill>
                  <a:schemeClr val="accent2"/>
                </a:solidFill>
                <a:latin typeface="Arial Narrow" panose="020B0606020202030204" pitchFamily="34" charset="0"/>
              </a:rPr>
              <a:t>.</a:t>
            </a:r>
          </a:p>
          <a:p>
            <a:pPr marL="792000" lvl="1" indent="0">
              <a:spcAft>
                <a:spcPts val="600"/>
              </a:spcAft>
              <a:buClrTx/>
              <a:buNone/>
            </a:pPr>
            <a:endParaRPr lang="fr-FR" sz="2000" dirty="0">
              <a:latin typeface="Arial Narrow" panose="020B0606020202030204" pitchFamily="34" charset="0"/>
            </a:endParaRPr>
          </a:p>
          <a:p>
            <a:pPr marL="792000"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fr-FR" sz="2000" dirty="0">
                <a:latin typeface="Arial Narrow" panose="020B0606020202030204" pitchFamily="34" charset="0"/>
              </a:rPr>
              <a:t>Un programme en </a:t>
            </a: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lien avec d’autres programmes disciplinaires, avec les référentiels de spécialité</a:t>
            </a:r>
            <a:r>
              <a:rPr lang="fr-FR" sz="2000" dirty="0">
                <a:solidFill>
                  <a:schemeClr val="accent2"/>
                </a:solidFill>
                <a:latin typeface="Arial Narrow" panose="020B0606020202030204" pitchFamily="34" charset="0"/>
              </a:rPr>
              <a:t>.</a:t>
            </a:r>
          </a:p>
          <a:p>
            <a:pPr marL="792000" lvl="1" indent="0">
              <a:spcAft>
                <a:spcPts val="600"/>
              </a:spcAft>
              <a:buClrTx/>
              <a:buNone/>
            </a:pPr>
            <a:endParaRPr lang="fr-FR" sz="2000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marL="792000"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fr-FR" sz="2000" dirty="0">
                <a:latin typeface="Arial Narrow" panose="020B0606020202030204" pitchFamily="34" charset="0"/>
              </a:rPr>
              <a:t>Un programme prenant toute sa place </a:t>
            </a: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dans les dispositifs de la voie professionnelle.</a:t>
            </a:r>
          </a:p>
          <a:p>
            <a:pPr marL="792000" lvl="1" indent="0">
              <a:spcAft>
                <a:spcPts val="600"/>
              </a:spcAft>
              <a:buClrTx/>
              <a:buNone/>
            </a:pPr>
            <a:endParaRPr lang="fr-FR" sz="2000" b="1" dirty="0">
              <a:latin typeface="Arial Narrow" panose="020B0606020202030204" pitchFamily="34" charset="0"/>
            </a:endParaRPr>
          </a:p>
          <a:p>
            <a:pPr marL="792000"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fr-FR" sz="2000" dirty="0">
                <a:latin typeface="Arial Narrow" panose="020B0606020202030204" pitchFamily="34" charset="0"/>
              </a:rPr>
              <a:t>Un programme de cycle laissant </a:t>
            </a: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la place à la liberté pédagogique.</a:t>
            </a:r>
          </a:p>
          <a:p>
            <a:endParaRPr lang="fr-FR" dirty="0"/>
          </a:p>
        </p:txBody>
      </p:sp>
      <p:pic>
        <p:nvPicPr>
          <p:cNvPr id="4" name="Picture 2" descr="bonhomme blanc 3d images gratuites libres de droits creative commons">
            <a:extLst>
              <a:ext uri="{FF2B5EF4-FFF2-40B4-BE49-F238E27FC236}">
                <a16:creationId xmlns:a16="http://schemas.microsoft.com/office/drawing/2014/main" xmlns="" id="{548D53A9-A4C4-43F7-BD62-F78542B3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85" y="165353"/>
            <a:ext cx="2495373" cy="17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77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71">
        <p14:reveal/>
      </p:transition>
    </mc:Choice>
    <mc:Fallback xmlns="">
      <p:transition spd="slow" advTm="91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xmlns="" id="{46EF135D-8CCB-48E5-B910-C3B13DB2A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483494"/>
              </p:ext>
            </p:extLst>
          </p:nvPr>
        </p:nvGraphicFramePr>
        <p:xfrm>
          <a:off x="1681162" y="969991"/>
          <a:ext cx="8829675" cy="581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xmlns="" id="{441E126D-31AA-474B-9485-53FE6244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9138"/>
            <a:ext cx="12320337" cy="1609344"/>
          </a:xfrm>
        </p:spPr>
        <p:txBody>
          <a:bodyPr>
            <a:normAutofit/>
          </a:bodyPr>
          <a:lstStyle/>
          <a:p>
            <a:r>
              <a:rPr lang="fr-FR" sz="4600" dirty="0"/>
              <a:t>Un programme, des ENJEUX, DES OBJECTIFS ET Finalités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3F83165-DF4D-44BC-AA99-FBF9D9467410}"/>
              </a:ext>
            </a:extLst>
          </p:cNvPr>
          <p:cNvSpPr txBox="1"/>
          <p:nvPr/>
        </p:nvSpPr>
        <p:spPr>
          <a:xfrm>
            <a:off x="198990" y="1310206"/>
            <a:ext cx="272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</a:rPr>
              <a:t>Des enjeux et objectifs</a:t>
            </a:r>
          </a:p>
        </p:txBody>
      </p:sp>
      <p:pic>
        <p:nvPicPr>
          <p:cNvPr id="6" name="Picture 2" descr="bonhomme blanc 3d images gratuites libres de droits creative commons">
            <a:extLst>
              <a:ext uri="{FF2B5EF4-FFF2-40B4-BE49-F238E27FC236}">
                <a16:creationId xmlns:a16="http://schemas.microsoft.com/office/drawing/2014/main" xmlns="" id="{E000AA5B-F287-4C57-9348-3DC65F21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9" y="829017"/>
            <a:ext cx="1742847" cy="17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63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254">
        <p14:reveal/>
      </p:transition>
    </mc:Choice>
    <mc:Fallback xmlns="">
      <p:transition spd="slow" advTm="242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7E08AC-5920-49B5-87BB-5D7F8F856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4D6FCC-E76C-4772-9128-34C34B65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6A96C-C32B-4CC8-A392-D96D98A63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E17FF-9619-4D61-800D-C44F5E35D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50246-6718-4237-ACD8-C5ABBD733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F72308-1D6E-42CF-9E18-17BCFEDFA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5B1F2-1FFF-416C-B239-805672DF2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DE7DC-EB6A-4E3B-A47C-F25A262CF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CC3FC2-BE2A-4C7C-8F32-27CF09CED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FF5FD2-315D-4FB3-A5DF-273B41FB5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7D1C4-15E4-4F55-95D8-5A52B3AA9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8EFA8-1465-451E-8A9B-4497BE347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02F17-CB5B-45E7-BEDE-B58F8F370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A100A7-C607-4931-A876-2CEE576E0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31D100-B3A0-4C65-9657-51CB21B88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A8E95D-0E52-4E4F-B6D9-B643CD7AB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0E43D-CAF7-4A00-85BD-C1FF5CBDF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02863-B68E-4B7B-9298-E17D9354D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133A25-0776-41AB-9BBB-E682E08F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D0ED7B-62F8-45D9-9491-8FB9C2A15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9" grpId="0"/>
    </p:bldLst>
  </p:timing>
  <p:extLst mod="1">
    <p:ext uri="{E180D4A7-C9FB-4DFB-919C-405C955672EB}">
      <p14:showEvtLst xmlns:p14="http://schemas.microsoft.com/office/powerpoint/2010/main">
        <p14:playEvt time="3611" objId="10"/>
        <p14:stopEvt time="22741" objId="1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xmlns="" id="{46EF135D-8CCB-48E5-B910-C3B13DB2A8EF}"/>
              </a:ext>
            </a:extLst>
          </p:cNvPr>
          <p:cNvGraphicFramePr/>
          <p:nvPr/>
        </p:nvGraphicFramePr>
        <p:xfrm>
          <a:off x="1681162" y="969991"/>
          <a:ext cx="8829675" cy="581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3F83165-DF4D-44BC-AA99-FBF9D9467410}"/>
              </a:ext>
            </a:extLst>
          </p:cNvPr>
          <p:cNvSpPr txBox="1"/>
          <p:nvPr/>
        </p:nvSpPr>
        <p:spPr>
          <a:xfrm>
            <a:off x="198990" y="1310206"/>
            <a:ext cx="272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</a:rPr>
              <a:t>Des enjeux et objectifs</a:t>
            </a:r>
          </a:p>
        </p:txBody>
      </p:sp>
      <p:pic>
        <p:nvPicPr>
          <p:cNvPr id="15" name="Picture 2" descr="bonhomme blanc 3d images gratuites libres de droits creative commons">
            <a:extLst>
              <a:ext uri="{FF2B5EF4-FFF2-40B4-BE49-F238E27FC236}">
                <a16:creationId xmlns:a16="http://schemas.microsoft.com/office/drawing/2014/main" xmlns="" id="{CC373717-1DEB-4004-BBC2-E7C56BAF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9" y="829017"/>
            <a:ext cx="1742847" cy="17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C9CB022B-D42D-45CD-80DE-D8ABB4857E16}"/>
              </a:ext>
            </a:extLst>
          </p:cNvPr>
          <p:cNvGrpSpPr/>
          <p:nvPr/>
        </p:nvGrpSpPr>
        <p:grpSpPr>
          <a:xfrm>
            <a:off x="4685513" y="2183255"/>
            <a:ext cx="3220872" cy="3138986"/>
            <a:chOff x="4685513" y="2183255"/>
            <a:chExt cx="3220872" cy="313898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xmlns="" id="{21E5CFAC-93F6-41F0-B211-91FE0C9F59D8}"/>
                </a:ext>
              </a:extLst>
            </p:cNvPr>
            <p:cNvSpPr/>
            <p:nvPr/>
          </p:nvSpPr>
          <p:spPr>
            <a:xfrm>
              <a:off x="4685513" y="2183255"/>
              <a:ext cx="3220872" cy="31389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xmlns="" id="{54137644-C6EA-4B35-8B5E-EACDCA021F85}"/>
                </a:ext>
              </a:extLst>
            </p:cNvPr>
            <p:cNvGrpSpPr/>
            <p:nvPr/>
          </p:nvGrpSpPr>
          <p:grpSpPr>
            <a:xfrm>
              <a:off x="4825859" y="2555951"/>
              <a:ext cx="2908638" cy="2275906"/>
              <a:chOff x="4825859" y="2555951"/>
              <a:chExt cx="2908638" cy="2275906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C5C0CB90-8D54-4A30-9E9E-3DCC8ABE4B51}"/>
                  </a:ext>
                </a:extLst>
              </p:cNvPr>
              <p:cNvSpPr txBox="1"/>
              <p:nvPr/>
            </p:nvSpPr>
            <p:spPr>
              <a:xfrm>
                <a:off x="5029287" y="2555951"/>
                <a:ext cx="24702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accent2"/>
                    </a:solidFill>
                  </a:rPr>
                  <a:t>Quatre modules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CFC6A726-3CB5-4904-AE8B-2E9D8C628C77}"/>
                  </a:ext>
                </a:extLst>
              </p:cNvPr>
              <p:cNvSpPr txBox="1"/>
              <p:nvPr/>
            </p:nvSpPr>
            <p:spPr>
              <a:xfrm>
                <a:off x="4825859" y="3035479"/>
                <a:ext cx="2877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accent2"/>
                    </a:solidFill>
                  </a:rPr>
                  <a:t>Exigences scientifiques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71AF39A2-95BE-4B39-A5D9-EC01FB63B67D}"/>
                  </a:ext>
                </a:extLst>
              </p:cNvPr>
              <p:cNvSpPr txBox="1"/>
              <p:nvPr/>
            </p:nvSpPr>
            <p:spPr>
              <a:xfrm>
                <a:off x="5029285" y="4247082"/>
                <a:ext cx="24702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accent2"/>
                    </a:solidFill>
                  </a:rPr>
                  <a:t>Prendre des décisions éclairées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A659C79F-642E-499F-BC59-B102ADB08229}"/>
                  </a:ext>
                </a:extLst>
              </p:cNvPr>
              <p:cNvSpPr txBox="1"/>
              <p:nvPr/>
            </p:nvSpPr>
            <p:spPr>
              <a:xfrm>
                <a:off x="4857398" y="3483968"/>
                <a:ext cx="28770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accent2"/>
                    </a:solidFill>
                  </a:rPr>
                  <a:t>Mutations du monde professionnel</a:t>
                </a:r>
              </a:p>
            </p:txBody>
          </p:sp>
        </p:grpSp>
      </p:grp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95BFF0B9-91C4-4060-AF45-AEAE36F7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9138"/>
            <a:ext cx="12320337" cy="1609344"/>
          </a:xfrm>
        </p:spPr>
        <p:txBody>
          <a:bodyPr>
            <a:normAutofit/>
          </a:bodyPr>
          <a:lstStyle/>
          <a:p>
            <a:r>
              <a:rPr lang="fr-FR" sz="4600" dirty="0"/>
              <a:t>Un programme, des ENJEUX, DES OBJECTIFS ET Finalités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6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93"/>
    </mc:Choice>
    <mc:Fallback xmlns="">
      <p:transition advTm="21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726" objId="2"/>
        <p14:stopEvt time="18922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xmlns="" id="{7F558757-AD46-43C5-9475-D20A921E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5195"/>
            <a:ext cx="12400559" cy="1609344"/>
          </a:xfrm>
        </p:spPr>
        <p:txBody>
          <a:bodyPr>
            <a:normAutofit/>
          </a:bodyPr>
          <a:lstStyle/>
          <a:p>
            <a:r>
              <a:rPr lang="fr-FR" sz="4600" dirty="0"/>
              <a:t>Un programme, des ENJEUX, DES OBJECTIFS ET Finalités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A622C54-EA9F-4CE0-82E2-3D210EA8BD25}"/>
              </a:ext>
            </a:extLst>
          </p:cNvPr>
          <p:cNvSpPr txBox="1"/>
          <p:nvPr/>
        </p:nvSpPr>
        <p:spPr>
          <a:xfrm>
            <a:off x="828464" y="1334149"/>
            <a:ext cx="286066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 expressions clés du programme </a:t>
            </a:r>
            <a:br>
              <a:rPr lang="fr-FR" b="1" cap="all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b="1" cap="all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D’</a:t>
            </a:r>
            <a:r>
              <a:rPr lang="fr-FR" b="1" cap="all" dirty="0" err="1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éCONOMIE</a:t>
            </a:r>
            <a:r>
              <a:rPr lang="fr-FR" b="1" cap="all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-GESTION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52B04D42-8CD5-4C36-BE03-D8F2E73C9A80}"/>
              </a:ext>
            </a:extLst>
          </p:cNvPr>
          <p:cNvGrpSpPr/>
          <p:nvPr/>
        </p:nvGrpSpPr>
        <p:grpSpPr>
          <a:xfrm>
            <a:off x="4517595" y="1000557"/>
            <a:ext cx="5616073" cy="5641543"/>
            <a:chOff x="4517595" y="1000557"/>
            <a:chExt cx="5616073" cy="564154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0333D819-C801-4B24-A8DD-D6F17AAB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7595" y="1000557"/>
              <a:ext cx="5616073" cy="5641543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AFDFC1AF-BE55-420C-BA99-271583C4FF15}"/>
                </a:ext>
              </a:extLst>
            </p:cNvPr>
            <p:cNvSpPr txBox="1"/>
            <p:nvPr/>
          </p:nvSpPr>
          <p:spPr>
            <a:xfrm>
              <a:off x="7611186" y="6350456"/>
              <a:ext cx="252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/>
                <a:t>Source : </a:t>
              </a:r>
              <a:r>
                <a:rPr lang="fr-FR" sz="800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https://www.easel.ly/</a:t>
              </a:r>
              <a:endParaRPr lang="fr-FR" sz="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9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218">
        <p14:reveal/>
      </p:transition>
    </mc:Choice>
    <mc:Fallback xmlns="">
      <p:transition spd="slow" advTm="132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A93E92-7BB3-472C-9176-28CC50C6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13794"/>
            <a:ext cx="10058400" cy="1609344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Structure et </a:t>
            </a:r>
            <a:br>
              <a:rPr lang="fr-FR" b="1" dirty="0">
                <a:solidFill>
                  <a:schemeClr val="accent2"/>
                </a:solidFill>
              </a:rPr>
            </a:br>
            <a:r>
              <a:rPr lang="fr-FR" b="1" dirty="0">
                <a:solidFill>
                  <a:schemeClr val="accent2"/>
                </a:solidFill>
              </a:rPr>
              <a:t>lecture du programme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0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327">
        <p:checker/>
      </p:transition>
    </mc:Choice>
    <mc:Fallback xmlns="">
      <p:transition spd="slow" advTm="232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71DC4A74-4B22-43E9-A3AE-D6E8331F9232}"/>
              </a:ext>
            </a:extLst>
          </p:cNvPr>
          <p:cNvGrpSpPr/>
          <p:nvPr/>
        </p:nvGrpSpPr>
        <p:grpSpPr>
          <a:xfrm>
            <a:off x="4651518" y="926477"/>
            <a:ext cx="2965126" cy="1634365"/>
            <a:chOff x="5425986" y="1118894"/>
            <a:chExt cx="1542317" cy="140405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6120B549-7ED0-44DE-9811-7A499389163F}"/>
                </a:ext>
              </a:extLst>
            </p:cNvPr>
            <p:cNvGrpSpPr/>
            <p:nvPr/>
          </p:nvGrpSpPr>
          <p:grpSpPr>
            <a:xfrm>
              <a:off x="5425986" y="1118894"/>
              <a:ext cx="1542317" cy="570872"/>
              <a:chOff x="5112327" y="849822"/>
              <a:chExt cx="1542317" cy="570872"/>
            </a:xfrm>
          </p:grpSpPr>
          <p:grpSp>
            <p:nvGrpSpPr>
              <p:cNvPr id="5" name="Groupe 4">
                <a:extLst>
                  <a:ext uri="{FF2B5EF4-FFF2-40B4-BE49-F238E27FC236}">
                    <a16:creationId xmlns:a16="http://schemas.microsoft.com/office/drawing/2014/main" xmlns="" id="{4D44657D-06AF-442E-B916-3C5578D54FCD}"/>
                  </a:ext>
                </a:extLst>
              </p:cNvPr>
              <p:cNvGrpSpPr/>
              <p:nvPr/>
            </p:nvGrpSpPr>
            <p:grpSpPr>
              <a:xfrm>
                <a:off x="5112327" y="849822"/>
                <a:ext cx="1542317" cy="549487"/>
                <a:chOff x="957663" y="4355248"/>
                <a:chExt cx="895616" cy="447808"/>
              </a:xfrm>
            </p:grpSpPr>
            <p:sp>
              <p:nvSpPr>
                <p:cNvPr id="6" name="Rectangle : coins arrondis 5">
                  <a:extLst>
                    <a:ext uri="{FF2B5EF4-FFF2-40B4-BE49-F238E27FC236}">
                      <a16:creationId xmlns:a16="http://schemas.microsoft.com/office/drawing/2014/main" xmlns="" id="{15144A78-E45F-4FA2-A684-6A095D8B50B3}"/>
                    </a:ext>
                  </a:extLst>
                </p:cNvPr>
                <p:cNvSpPr/>
                <p:nvPr/>
              </p:nvSpPr>
              <p:spPr>
                <a:xfrm>
                  <a:off x="957663" y="4355248"/>
                  <a:ext cx="895616" cy="4478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" name="Rectangle : coins arrondis 4">
                  <a:extLst>
                    <a:ext uri="{FF2B5EF4-FFF2-40B4-BE49-F238E27FC236}">
                      <a16:creationId xmlns:a16="http://schemas.microsoft.com/office/drawing/2014/main" xmlns="" id="{B6A2D9C9-4A7C-4A22-BC9D-D49E1D8CC29C}"/>
                    </a:ext>
                  </a:extLst>
                </p:cNvPr>
                <p:cNvSpPr txBox="1"/>
                <p:nvPr/>
              </p:nvSpPr>
              <p:spPr>
                <a:xfrm>
                  <a:off x="970779" y="4368364"/>
                  <a:ext cx="869384" cy="4215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fr-FR" sz="1200" kern="1200"/>
                </a:p>
              </p:txBody>
            </p:sp>
          </p:grp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92A09CDF-9FDB-4038-81C3-382563A7B0DA}"/>
                  </a:ext>
                </a:extLst>
              </p:cNvPr>
              <p:cNvSpPr txBox="1"/>
              <p:nvPr/>
            </p:nvSpPr>
            <p:spPr>
              <a:xfrm>
                <a:off x="5175475" y="865444"/>
                <a:ext cx="1463608" cy="555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MODULE 1 : </a:t>
                </a:r>
              </a:p>
              <a:p>
                <a:pPr algn="ctr"/>
                <a:r>
                  <a:rPr lang="fr-FR" sz="1200" cap="all" dirty="0" err="1">
                    <a:solidFill>
                      <a:schemeClr val="bg1"/>
                    </a:solidFill>
                  </a:rPr>
                  <a:t>DéC</a:t>
                </a:r>
                <a:r>
                  <a:rPr lang="fr-FR" sz="1200" dirty="0" err="1">
                    <a:solidFill>
                      <a:schemeClr val="bg1"/>
                    </a:solidFill>
                  </a:rPr>
                  <a:t>OUVRIR</a:t>
                </a:r>
                <a:r>
                  <a:rPr lang="fr-FR" sz="1200" dirty="0">
                    <a:solidFill>
                      <a:schemeClr val="bg1"/>
                    </a:solidFill>
                  </a:rPr>
                  <a:t> L’ENVIRONNEMENT D’UNE ENTREPRISE</a:t>
                </a:r>
              </a:p>
            </p:txBody>
          </p:sp>
        </p:grpSp>
        <p:sp>
          <p:nvSpPr>
            <p:cNvPr id="28" name="Flèche : bas 27">
              <a:extLst>
                <a:ext uri="{FF2B5EF4-FFF2-40B4-BE49-F238E27FC236}">
                  <a16:creationId xmlns:a16="http://schemas.microsoft.com/office/drawing/2014/main" xmlns="" id="{03661342-9197-4760-BA4C-CB0BBC713945}"/>
                </a:ext>
              </a:extLst>
            </p:cNvPr>
            <p:cNvSpPr/>
            <p:nvPr/>
          </p:nvSpPr>
          <p:spPr>
            <a:xfrm rot="1452494">
              <a:off x="5602760" y="1811176"/>
              <a:ext cx="230739" cy="672598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Flèche : bas 28">
              <a:extLst>
                <a:ext uri="{FF2B5EF4-FFF2-40B4-BE49-F238E27FC236}">
                  <a16:creationId xmlns:a16="http://schemas.microsoft.com/office/drawing/2014/main" xmlns="" id="{534F73AB-CCF5-45CF-85FC-A12722B3D3D6}"/>
                </a:ext>
              </a:extLst>
            </p:cNvPr>
            <p:cNvSpPr/>
            <p:nvPr/>
          </p:nvSpPr>
          <p:spPr>
            <a:xfrm rot="20280550">
              <a:off x="6546461" y="1850346"/>
              <a:ext cx="216547" cy="672598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55833F7D-8740-476D-8376-6BBCE6F37A9B}"/>
              </a:ext>
            </a:extLst>
          </p:cNvPr>
          <p:cNvGrpSpPr/>
          <p:nvPr/>
        </p:nvGrpSpPr>
        <p:grpSpPr>
          <a:xfrm>
            <a:off x="4578776" y="2618740"/>
            <a:ext cx="3082099" cy="1850547"/>
            <a:chOff x="4546206" y="2903312"/>
            <a:chExt cx="3082099" cy="1665323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DFC1910A-4695-46BF-95C9-0CBF6697208C}"/>
                </a:ext>
              </a:extLst>
            </p:cNvPr>
            <p:cNvGrpSpPr/>
            <p:nvPr/>
          </p:nvGrpSpPr>
          <p:grpSpPr>
            <a:xfrm>
              <a:off x="6258247" y="2933896"/>
              <a:ext cx="1370058" cy="1634739"/>
              <a:chOff x="5013492" y="849823"/>
              <a:chExt cx="1585460" cy="1814297"/>
            </a:xfrm>
          </p:grpSpPr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xmlns="" id="{ECFE82C7-9B93-4B11-BFD9-CB57CC223331}"/>
                  </a:ext>
                </a:extLst>
              </p:cNvPr>
              <p:cNvGrpSpPr/>
              <p:nvPr/>
            </p:nvGrpSpPr>
            <p:grpSpPr>
              <a:xfrm>
                <a:off x="5013492" y="849823"/>
                <a:ext cx="1585460" cy="1814297"/>
                <a:chOff x="900270" y="4355248"/>
                <a:chExt cx="920669" cy="1478573"/>
              </a:xfrm>
            </p:grpSpPr>
            <p:sp>
              <p:nvSpPr>
                <p:cNvPr id="16" name="Rectangle : coins arrondis 15">
                  <a:extLst>
                    <a:ext uri="{FF2B5EF4-FFF2-40B4-BE49-F238E27FC236}">
                      <a16:creationId xmlns:a16="http://schemas.microsoft.com/office/drawing/2014/main" xmlns="" id="{29CE3900-4185-41E0-8CB5-87DCF765EF80}"/>
                    </a:ext>
                  </a:extLst>
                </p:cNvPr>
                <p:cNvSpPr/>
                <p:nvPr/>
              </p:nvSpPr>
              <p:spPr>
                <a:xfrm>
                  <a:off x="925323" y="4355248"/>
                  <a:ext cx="895616" cy="139204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Rectangle : coins arrondis 4">
                  <a:extLst>
                    <a:ext uri="{FF2B5EF4-FFF2-40B4-BE49-F238E27FC236}">
                      <a16:creationId xmlns:a16="http://schemas.microsoft.com/office/drawing/2014/main" xmlns="" id="{0DB34919-DF81-4FFC-ADAE-A89777A1507A}"/>
                    </a:ext>
                  </a:extLst>
                </p:cNvPr>
                <p:cNvSpPr txBox="1"/>
                <p:nvPr/>
              </p:nvSpPr>
              <p:spPr>
                <a:xfrm>
                  <a:off x="900270" y="4418984"/>
                  <a:ext cx="869384" cy="14148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fr-FR" sz="1200" kern="1200"/>
                </a:p>
              </p:txBody>
            </p:sp>
          </p:grp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191EE92B-1A2A-4474-8A53-432705129462}"/>
                  </a:ext>
                </a:extLst>
              </p:cNvPr>
              <p:cNvSpPr txBox="1"/>
              <p:nvPr/>
            </p:nvSpPr>
            <p:spPr>
              <a:xfrm>
                <a:off x="5131384" y="1159616"/>
                <a:ext cx="1392819" cy="101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cap="all" dirty="0">
                    <a:solidFill>
                      <a:schemeClr val="bg1"/>
                    </a:solidFill>
                  </a:rPr>
                  <a:t>MODULE 3 :</a:t>
                </a:r>
              </a:p>
              <a:p>
                <a:pPr algn="ctr"/>
                <a:r>
                  <a:rPr lang="fr-FR" sz="1200" cap="all" dirty="0">
                    <a:solidFill>
                      <a:schemeClr val="bg1"/>
                    </a:solidFill>
                  </a:rPr>
                  <a:t>DE LA </a:t>
                </a:r>
                <a:r>
                  <a:rPr lang="fr-FR" sz="1200" cap="all" dirty="0" err="1">
                    <a:solidFill>
                      <a:schemeClr val="bg1"/>
                    </a:solidFill>
                  </a:rPr>
                  <a:t>CRéATION</a:t>
                </a:r>
                <a:r>
                  <a:rPr lang="fr-FR" sz="1200" cap="all" dirty="0">
                    <a:solidFill>
                      <a:schemeClr val="bg1"/>
                    </a:solidFill>
                  </a:rPr>
                  <a:t> DE VALEUR à SA RéPARTITION</a:t>
                </a:r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xmlns="" id="{A40CDAFE-CB35-46B5-85C9-2E285F6730D9}"/>
                </a:ext>
              </a:extLst>
            </p:cNvPr>
            <p:cNvGrpSpPr/>
            <p:nvPr/>
          </p:nvGrpSpPr>
          <p:grpSpPr>
            <a:xfrm>
              <a:off x="4546206" y="2903312"/>
              <a:ext cx="1352808" cy="1569659"/>
              <a:chOff x="5112325" y="849822"/>
              <a:chExt cx="1519732" cy="1569659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xmlns="" id="{805C8C13-12A1-41DE-997F-5743A77FE84F}"/>
                  </a:ext>
                </a:extLst>
              </p:cNvPr>
              <p:cNvGrpSpPr/>
              <p:nvPr/>
            </p:nvGrpSpPr>
            <p:grpSpPr>
              <a:xfrm>
                <a:off x="5112325" y="849822"/>
                <a:ext cx="1519732" cy="1569659"/>
                <a:chOff x="957662" y="4355248"/>
                <a:chExt cx="882501" cy="1279204"/>
              </a:xfrm>
            </p:grpSpPr>
            <p:sp>
              <p:nvSpPr>
                <p:cNvPr id="21" name="Rectangle : coins arrondis 20">
                  <a:extLst>
                    <a:ext uri="{FF2B5EF4-FFF2-40B4-BE49-F238E27FC236}">
                      <a16:creationId xmlns:a16="http://schemas.microsoft.com/office/drawing/2014/main" xmlns="" id="{4ADA5D69-F039-4E52-9CB6-091F9ECC39B2}"/>
                    </a:ext>
                  </a:extLst>
                </p:cNvPr>
                <p:cNvSpPr/>
                <p:nvPr/>
              </p:nvSpPr>
              <p:spPr>
                <a:xfrm>
                  <a:off x="957662" y="4355248"/>
                  <a:ext cx="812994" cy="127920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Rectangle : coins arrondis 4">
                  <a:extLst>
                    <a:ext uri="{FF2B5EF4-FFF2-40B4-BE49-F238E27FC236}">
                      <a16:creationId xmlns:a16="http://schemas.microsoft.com/office/drawing/2014/main" xmlns="" id="{0BC81ECF-3FAC-4283-9649-CB6DB658326F}"/>
                    </a:ext>
                  </a:extLst>
                </p:cNvPr>
                <p:cNvSpPr txBox="1"/>
                <p:nvPr/>
              </p:nvSpPr>
              <p:spPr>
                <a:xfrm>
                  <a:off x="970779" y="4368364"/>
                  <a:ext cx="869384" cy="4215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fr-FR" sz="1200" kern="1200"/>
                </a:p>
              </p:txBody>
            </p:sp>
          </p:grp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xmlns="" id="{5A837985-0A6E-4EF3-A93C-8B50815B0EE6}"/>
                  </a:ext>
                </a:extLst>
              </p:cNvPr>
              <p:cNvSpPr txBox="1"/>
              <p:nvPr/>
            </p:nvSpPr>
            <p:spPr>
              <a:xfrm>
                <a:off x="5130003" y="993358"/>
                <a:ext cx="1382357" cy="124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MODULE 2 : </a:t>
                </a:r>
              </a:p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LE CHOIX </a:t>
                </a:r>
                <a:r>
                  <a:rPr lang="fr-FR" sz="1200" cap="all" dirty="0">
                    <a:solidFill>
                      <a:schemeClr val="bg1"/>
                    </a:solidFill>
                  </a:rPr>
                  <a:t>D’UNE ENTREPRISE EN Matière DE PRODUCTION</a:t>
                </a:r>
              </a:p>
            </p:txBody>
          </p:sp>
        </p:grpSp>
        <p:sp>
          <p:nvSpPr>
            <p:cNvPr id="30" name="Flèche : double flèche horizontale 29">
              <a:extLst>
                <a:ext uri="{FF2B5EF4-FFF2-40B4-BE49-F238E27FC236}">
                  <a16:creationId xmlns:a16="http://schemas.microsoft.com/office/drawing/2014/main" xmlns="" id="{925AF172-4336-4689-B98C-E7CF91C11B48}"/>
                </a:ext>
              </a:extLst>
            </p:cNvPr>
            <p:cNvSpPr/>
            <p:nvPr/>
          </p:nvSpPr>
          <p:spPr>
            <a:xfrm>
              <a:off x="5853617" y="3604768"/>
              <a:ext cx="369216" cy="251525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DEB07786-579C-4240-932D-D1802B23DC0D}"/>
              </a:ext>
            </a:extLst>
          </p:cNvPr>
          <p:cNvGrpSpPr/>
          <p:nvPr/>
        </p:nvGrpSpPr>
        <p:grpSpPr>
          <a:xfrm>
            <a:off x="4624194" y="4571152"/>
            <a:ext cx="3021255" cy="1792821"/>
            <a:chOff x="5135335" y="3537219"/>
            <a:chExt cx="2205636" cy="156051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xmlns="" id="{418C79D9-E09C-49B6-917A-6BAE3A09B08B}"/>
                </a:ext>
              </a:extLst>
            </p:cNvPr>
            <p:cNvGrpSpPr/>
            <p:nvPr/>
          </p:nvGrpSpPr>
          <p:grpSpPr>
            <a:xfrm>
              <a:off x="5135335" y="4408730"/>
              <a:ext cx="2205636" cy="689002"/>
              <a:chOff x="4799089" y="849819"/>
              <a:chExt cx="2205636" cy="689002"/>
            </a:xfrm>
          </p:grpSpPr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xmlns="" id="{7E77F368-C725-4FC1-89CF-03FA95A2A164}"/>
                  </a:ext>
                </a:extLst>
              </p:cNvPr>
              <p:cNvGrpSpPr/>
              <p:nvPr/>
            </p:nvGrpSpPr>
            <p:grpSpPr>
              <a:xfrm>
                <a:off x="4799089" y="849819"/>
                <a:ext cx="2205636" cy="689002"/>
                <a:chOff x="775767" y="4355248"/>
                <a:chExt cx="1280802" cy="561507"/>
              </a:xfrm>
            </p:grpSpPr>
            <p:sp>
              <p:nvSpPr>
                <p:cNvPr id="26" name="Rectangle : coins arrondis 25">
                  <a:extLst>
                    <a:ext uri="{FF2B5EF4-FFF2-40B4-BE49-F238E27FC236}">
                      <a16:creationId xmlns:a16="http://schemas.microsoft.com/office/drawing/2014/main" xmlns="" id="{B98F0EA8-7FEB-4010-BC64-BD00E574E3D9}"/>
                    </a:ext>
                  </a:extLst>
                </p:cNvPr>
                <p:cNvSpPr/>
                <p:nvPr/>
              </p:nvSpPr>
              <p:spPr>
                <a:xfrm>
                  <a:off x="813164" y="4355248"/>
                  <a:ext cx="1243405" cy="45848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Rectangle : coins arrondis 4">
                  <a:extLst>
                    <a:ext uri="{FF2B5EF4-FFF2-40B4-BE49-F238E27FC236}">
                      <a16:creationId xmlns:a16="http://schemas.microsoft.com/office/drawing/2014/main" xmlns="" id="{53A64E36-4138-41C5-B68C-B7140601990A}"/>
                    </a:ext>
                  </a:extLst>
                </p:cNvPr>
                <p:cNvSpPr txBox="1"/>
                <p:nvPr/>
              </p:nvSpPr>
              <p:spPr>
                <a:xfrm>
                  <a:off x="775767" y="4495179"/>
                  <a:ext cx="1243405" cy="4215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fr-FR" sz="1200" kern="1200"/>
                </a:p>
              </p:txBody>
            </p:sp>
          </p:grp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xmlns="" id="{7209B48B-B872-4E82-BBB9-5615BE572DB3}"/>
                  </a:ext>
                </a:extLst>
              </p:cNvPr>
              <p:cNvSpPr txBox="1"/>
              <p:nvPr/>
            </p:nvSpPr>
            <p:spPr>
              <a:xfrm>
                <a:off x="4915202" y="874048"/>
                <a:ext cx="1989819" cy="562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MODULE 4 :</a:t>
                </a:r>
              </a:p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LES MUTATIONS DE LA RELATION DE TRAVAIL</a:t>
                </a:r>
              </a:p>
            </p:txBody>
          </p:sp>
        </p:grpSp>
        <p:sp>
          <p:nvSpPr>
            <p:cNvPr id="31" name="Flèche : bas 30">
              <a:extLst>
                <a:ext uri="{FF2B5EF4-FFF2-40B4-BE49-F238E27FC236}">
                  <a16:creationId xmlns:a16="http://schemas.microsoft.com/office/drawing/2014/main" xmlns="" id="{1DE345BC-C731-4ABF-9B50-4DE6A83F6778}"/>
                </a:ext>
              </a:extLst>
            </p:cNvPr>
            <p:cNvSpPr/>
            <p:nvPr/>
          </p:nvSpPr>
          <p:spPr>
            <a:xfrm rot="1452494">
              <a:off x="6732097" y="3537219"/>
              <a:ext cx="332645" cy="672598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Flèche : bas 31">
              <a:extLst>
                <a:ext uri="{FF2B5EF4-FFF2-40B4-BE49-F238E27FC236}">
                  <a16:creationId xmlns:a16="http://schemas.microsoft.com/office/drawing/2014/main" xmlns="" id="{FB97A4D3-3946-459F-B31A-808F366CA942}"/>
                </a:ext>
              </a:extLst>
            </p:cNvPr>
            <p:cNvSpPr/>
            <p:nvPr/>
          </p:nvSpPr>
          <p:spPr>
            <a:xfrm rot="20045030">
              <a:off x="5452518" y="3570786"/>
              <a:ext cx="332645" cy="672598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3" name="Titre 1">
            <a:extLst>
              <a:ext uri="{FF2B5EF4-FFF2-40B4-BE49-F238E27FC236}">
                <a16:creationId xmlns:a16="http://schemas.microsoft.com/office/drawing/2014/main" xmlns="" id="{8FDD5143-A508-452B-A81E-C397AEF6E06C}"/>
              </a:ext>
            </a:extLst>
          </p:cNvPr>
          <p:cNvSpPr txBox="1">
            <a:spLocks/>
          </p:cNvSpPr>
          <p:nvPr/>
        </p:nvSpPr>
        <p:spPr>
          <a:xfrm>
            <a:off x="166575" y="114096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tx1"/>
                </a:solidFill>
              </a:rPr>
              <a:t>Deux Progressions Pédagogiques possibles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36" name="Picture 2" descr="bonhomme blanc 3d images gratuites libres de droits creative commons">
            <a:extLst>
              <a:ext uri="{FF2B5EF4-FFF2-40B4-BE49-F238E27FC236}">
                <a16:creationId xmlns:a16="http://schemas.microsoft.com/office/drawing/2014/main" xmlns="" id="{C2F2B0A7-B29A-4735-A7E6-086A5EF9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53" y="136688"/>
            <a:ext cx="627671" cy="6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12474EF0-B2FF-4C00-BE17-BEAFD22A8A42}"/>
              </a:ext>
            </a:extLst>
          </p:cNvPr>
          <p:cNvGrpSpPr/>
          <p:nvPr/>
        </p:nvGrpSpPr>
        <p:grpSpPr>
          <a:xfrm>
            <a:off x="160460" y="955699"/>
            <a:ext cx="4171270" cy="5330242"/>
            <a:chOff x="160460" y="955699"/>
            <a:chExt cx="4171270" cy="5330242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xmlns="" id="{3A2C0D83-5C29-44F9-9AE4-5B77068B1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460" y="955699"/>
              <a:ext cx="4171270" cy="5330242"/>
            </a:xfrm>
            <a:prstGeom prst="rect">
              <a:avLst/>
            </a:prstGeom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C5C2DA6D-EEAC-40CF-9654-BC05F38FAE26}"/>
                </a:ext>
              </a:extLst>
            </p:cNvPr>
            <p:cNvSpPr txBox="1"/>
            <p:nvPr/>
          </p:nvSpPr>
          <p:spPr>
            <a:xfrm>
              <a:off x="1809248" y="6070497"/>
              <a:ext cx="252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/>
                <a:t>Source : </a:t>
              </a:r>
              <a:r>
                <a:rPr lang="fr-FR" sz="800" dirty="0">
                  <a:hlinkClick r:id="rId9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https://www.easel.ly/</a:t>
              </a:r>
              <a:endParaRPr lang="fr-FR" sz="800" dirty="0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E5B5D280-D2FA-4F22-AABA-3039ACD2767B}"/>
              </a:ext>
            </a:extLst>
          </p:cNvPr>
          <p:cNvGrpSpPr/>
          <p:nvPr/>
        </p:nvGrpSpPr>
        <p:grpSpPr>
          <a:xfrm>
            <a:off x="7835071" y="925622"/>
            <a:ext cx="4236347" cy="5263037"/>
            <a:chOff x="7835071" y="925622"/>
            <a:chExt cx="4236347" cy="5263037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xmlns="" id="{D5E729EC-92EF-4E40-88DF-C83CE9FC1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35071" y="925622"/>
              <a:ext cx="4181562" cy="5263037"/>
            </a:xfrm>
            <a:prstGeom prst="rect">
              <a:avLst/>
            </a:prstGeom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xmlns="" id="{523BA4FB-018D-4957-9057-302DCC9C2800}"/>
                </a:ext>
              </a:extLst>
            </p:cNvPr>
            <p:cNvSpPr txBox="1"/>
            <p:nvPr/>
          </p:nvSpPr>
          <p:spPr>
            <a:xfrm>
              <a:off x="9548936" y="5973215"/>
              <a:ext cx="25224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/>
                <a:t>Source : </a:t>
              </a:r>
              <a:r>
                <a:rPr lang="fr-FR" sz="800" dirty="0">
                  <a:hlinkClick r:id="rId9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https://www.easel.ly/</a:t>
              </a:r>
              <a:endParaRPr lang="fr-FR" sz="800" dirty="0"/>
            </a:p>
          </p:txBody>
        </p:sp>
      </p:grpSp>
      <p:pic>
        <p:nvPicPr>
          <p:cNvPr id="10" name="texte 3_00001">
            <a:hlinkClick r:id="" action="ppaction://media"/>
            <a:extLst>
              <a:ext uri="{FF2B5EF4-FFF2-40B4-BE49-F238E27FC236}">
                <a16:creationId xmlns:a16="http://schemas.microsoft.com/office/drawing/2014/main" xmlns="" id="{6A0B35ED-3368-4A19-B521-822CCABD7B1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98044" y="2716"/>
            <a:ext cx="222760" cy="222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36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2010">
        <p14:reveal/>
      </p:transition>
    </mc:Choice>
    <mc:Fallback xmlns="">
      <p:transition spd="slow" advTm="320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93" objId="10"/>
        <p14:stopEvt time="24879" objId="10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884409D9-0F8E-4641-AD0D-F163792E2514}"/>
              </a:ext>
            </a:extLst>
          </p:cNvPr>
          <p:cNvSpPr txBox="1">
            <a:spLocks/>
          </p:cNvSpPr>
          <p:nvPr/>
        </p:nvSpPr>
        <p:spPr>
          <a:xfrm>
            <a:off x="455699" y="184381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La structure et la lecture du programme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19CF908-9078-4F08-8B1A-B4B1AF37C6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99" y="794994"/>
            <a:ext cx="10326860" cy="5730840"/>
          </a:xfrm>
          <a:prstGeom prst="rect">
            <a:avLst/>
          </a:prstGeom>
        </p:spPr>
      </p:pic>
      <p:pic>
        <p:nvPicPr>
          <p:cNvPr id="4" name="Picture 2" descr="bonhomme blanc 3d images gratuites libres de droits creative commons">
            <a:extLst>
              <a:ext uri="{FF2B5EF4-FFF2-40B4-BE49-F238E27FC236}">
                <a16:creationId xmlns:a16="http://schemas.microsoft.com/office/drawing/2014/main" xmlns="" id="{18BBAB87-968F-4CE7-B4CE-DAE5E1AB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655" y="249694"/>
            <a:ext cx="1267797" cy="12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exte 4_00001">
            <a:hlinkClick r:id="" action="ppaction://media"/>
            <a:extLst>
              <a:ext uri="{FF2B5EF4-FFF2-40B4-BE49-F238E27FC236}">
                <a16:creationId xmlns:a16="http://schemas.microsoft.com/office/drawing/2014/main" xmlns="" id="{40232A21-5F10-4E0E-A93A-BE7921A551E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71652" y="172922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7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192">
        <p14:reveal/>
      </p:transition>
    </mc:Choice>
    <mc:Fallback xmlns="">
      <p:transition spd="slow" advTm="8192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357" objId="6"/>
        <p14:stopEvt time="6097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884409D9-0F8E-4641-AD0D-F163792E2514}"/>
              </a:ext>
            </a:extLst>
          </p:cNvPr>
          <p:cNvSpPr txBox="1">
            <a:spLocks/>
          </p:cNvSpPr>
          <p:nvPr/>
        </p:nvSpPr>
        <p:spPr>
          <a:xfrm>
            <a:off x="455699" y="184381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La structure et la lecture du programme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19CF908-9078-4F08-8B1A-B4B1AF37C6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99" y="794994"/>
            <a:ext cx="10326860" cy="573084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4713B09F-EB4B-4DA6-BD64-CC621B7E2F07}"/>
              </a:ext>
            </a:extLst>
          </p:cNvPr>
          <p:cNvSpPr/>
          <p:nvPr/>
        </p:nvSpPr>
        <p:spPr>
          <a:xfrm>
            <a:off x="455699" y="1497724"/>
            <a:ext cx="10469804" cy="78827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1161A42-E322-4C77-9AB7-31F4C40608E9}"/>
              </a:ext>
            </a:extLst>
          </p:cNvPr>
          <p:cNvSpPr txBox="1"/>
          <p:nvPr/>
        </p:nvSpPr>
        <p:spPr>
          <a:xfrm>
            <a:off x="8385754" y="820783"/>
            <a:ext cx="25397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Une introduction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0B0C2C81-8084-4611-8196-D149D8E9792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07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81"/>
    </mc:Choice>
    <mc:Fallback xmlns="">
      <p:transition advTm="6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2.6|2.5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8|2.6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7.5|4.9|2.8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2.3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2134</TotalTime>
  <Words>967</Words>
  <Application>Microsoft Office PowerPoint</Application>
  <PresentationFormat>Personnalisé</PresentationFormat>
  <Paragraphs>164</Paragraphs>
  <Slides>29</Slides>
  <Notes>10</Notes>
  <HiddenSlides>0</HiddenSlides>
  <MMClips>12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Type de bois</vt:lpstr>
      <vt:lpstr>PROGRAMME  d’éCONOMIE-GESTION</vt:lpstr>
      <vt:lpstr>INTENTIONS DU PROGRAMME</vt:lpstr>
      <vt:lpstr>Un programme, des ENJEUX, DES OBJECTIFS ET Finalités</vt:lpstr>
      <vt:lpstr>Un programme, des ENJEUX, DES OBJECTIFS ET Finalités</vt:lpstr>
      <vt:lpstr>Un programme, des ENJEUX, DES OBJECTIFS ET Finalités</vt:lpstr>
      <vt:lpstr>Structure et  lecture du 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DéMARCHE PéDAGOGIQUE</vt:lpstr>
      <vt:lpstr>DéMARCHE PéDAGOGIQUE SPIRALAIRE :  Réinvestissement des notions étudiées dans une autre question et/ou un autre modulE.</vt:lpstr>
      <vt:lpstr>Présentation PowerPoint</vt:lpstr>
      <vt:lpstr>DéMARCHE PéDAGOGIQUE SPIRALAIRE :  Réinvestissement des notions étudiées dans une autre question et/ou un autre modulE.</vt:lpstr>
      <vt:lpstr>Module 1   Découvrir l’ENVIRONNEMENT DE L’ENTREPRISE</vt:lpstr>
      <vt:lpstr>Présentation PowerPoint</vt:lpstr>
      <vt:lpstr>Module 1   Découvrir l’ENVIRONNEMENT DE L’ENTREPRISE</vt:lpstr>
      <vt:lpstr>Présentation PowerPoint</vt:lpstr>
      <vt:lpstr>Module 1   Découvrir l’ENVIRONNEMENT DE L’ENTREPRISE</vt:lpstr>
      <vt:lpstr>Présentation PowerPoint</vt:lpstr>
      <vt:lpstr>DéMARCHE DIDACTIQUE</vt:lpstr>
      <vt:lpstr>LES LIMITES DU PROGRAMME</vt:lpstr>
      <vt:lpstr>LES SUPPORTS à PRIVILéGIER  EN éCONOMIE-gestion</vt:lpstr>
      <vt:lpstr>CONCLUSION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Boyeault</dc:creator>
  <cp:lastModifiedBy>DGESCO</cp:lastModifiedBy>
  <cp:revision>139</cp:revision>
  <dcterms:created xsi:type="dcterms:W3CDTF">2019-06-04T21:57:25Z</dcterms:created>
  <dcterms:modified xsi:type="dcterms:W3CDTF">2019-10-03T13:43:02Z</dcterms:modified>
</cp:coreProperties>
</file>