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6"/>
  </p:notesMasterIdLst>
  <p:sldIdLst>
    <p:sldId id="6485" r:id="rId6"/>
    <p:sldId id="6483" r:id="rId7"/>
    <p:sldId id="6491" r:id="rId8"/>
    <p:sldId id="6492" r:id="rId9"/>
    <p:sldId id="6493" r:id="rId10"/>
    <p:sldId id="6494" r:id="rId11"/>
    <p:sldId id="6486" r:id="rId12"/>
    <p:sldId id="6488" r:id="rId13"/>
    <p:sldId id="6489" r:id="rId14"/>
    <p:sldId id="64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9E0EF0C-2FC0-4E4E-9114-AB418E6F930C}">
          <p14:sldIdLst>
            <p14:sldId id="6485"/>
          </p14:sldIdLst>
        </p14:section>
        <p14:section name="Présentation du Portail Familles" id="{CFF40765-DDB2-47A9-AD07-8DA9C14E5946}">
          <p14:sldIdLst>
            <p14:sldId id="6483"/>
            <p14:sldId id="6491"/>
            <p14:sldId id="6492"/>
            <p14:sldId id="6493"/>
            <p14:sldId id="6494"/>
          </p14:sldIdLst>
        </p14:section>
        <p14:section name="Description des fonctionnalités" id="{D86D4580-3765-4E8F-A9E2-47D9D991235C}">
          <p14:sldIdLst>
            <p14:sldId id="6486"/>
            <p14:sldId id="6488"/>
            <p14:sldId id="6489"/>
            <p14:sldId id="6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1D4B9-FB00-41EC-976E-B7E200ADCB2C}" v="797" dt="2023-08-30T10:34:0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VONE Alexis" userId="420a34b1-6bc7-423e-85a4-16b54a9e115a" providerId="ADAL" clId="{59B1D4B9-FB00-41EC-976E-B7E200ADCB2C}"/>
    <pc:docChg chg="undo custSel addSld delSld modSld sldOrd modMainMaster addSection modSection">
      <pc:chgData name="THAVONE Alexis" userId="420a34b1-6bc7-423e-85a4-16b54a9e115a" providerId="ADAL" clId="{59B1D4B9-FB00-41EC-976E-B7E200ADCB2C}" dt="2023-08-30T10:34:04.076" v="4020"/>
      <pc:docMkLst>
        <pc:docMk/>
      </pc:docMkLst>
      <pc:sldChg chg="add del">
        <pc:chgData name="THAVONE Alexis" userId="420a34b1-6bc7-423e-85a4-16b54a9e115a" providerId="ADAL" clId="{59B1D4B9-FB00-41EC-976E-B7E200ADCB2C}" dt="2023-08-30T10:28:38.515" v="3640" actId="47"/>
        <pc:sldMkLst>
          <pc:docMk/>
          <pc:sldMk cId="1304016378" sldId="290"/>
        </pc:sldMkLst>
      </pc:sldChg>
      <pc:sldChg chg="addSp delSp modSp mod">
        <pc:chgData name="THAVONE Alexis" userId="420a34b1-6bc7-423e-85a4-16b54a9e115a" providerId="ADAL" clId="{59B1D4B9-FB00-41EC-976E-B7E200ADCB2C}" dt="2023-08-30T10:32:26.431" v="3837" actId="20577"/>
        <pc:sldMkLst>
          <pc:docMk/>
          <pc:sldMk cId="2670922488" sldId="6483"/>
        </pc:sldMkLst>
        <pc:spChg chg="del">
          <ac:chgData name="THAVONE Alexis" userId="420a34b1-6bc7-423e-85a4-16b54a9e115a" providerId="ADAL" clId="{59B1D4B9-FB00-41EC-976E-B7E200ADCB2C}" dt="2023-08-30T09:02:49.290" v="0" actId="478"/>
          <ac:spMkLst>
            <pc:docMk/>
            <pc:sldMk cId="2670922488" sldId="6483"/>
            <ac:spMk id="2" creationId="{B6C58A2D-AC71-00D0-029F-ED5084679DFA}"/>
          </ac:spMkLst>
        </pc:spChg>
        <pc:spChg chg="mod">
          <ac:chgData name="THAVONE Alexis" userId="420a34b1-6bc7-423e-85a4-16b54a9e115a" providerId="ADAL" clId="{59B1D4B9-FB00-41EC-976E-B7E200ADCB2C}" dt="2023-08-30T10:31:01.311" v="3795"/>
          <ac:spMkLst>
            <pc:docMk/>
            <pc:sldMk cId="2670922488" sldId="6483"/>
            <ac:spMk id="3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09:02:49.290" v="0" actId="478"/>
          <ac:spMkLst>
            <pc:docMk/>
            <pc:sldMk cId="2670922488" sldId="6483"/>
            <ac:spMk id="4" creationId="{3C8C2AC8-D915-4934-B429-B9A34A9E7837}"/>
          </ac:spMkLst>
        </pc:spChg>
        <pc:spChg chg="del mod">
          <ac:chgData name="THAVONE Alexis" userId="420a34b1-6bc7-423e-85a4-16b54a9e115a" providerId="ADAL" clId="{59B1D4B9-FB00-41EC-976E-B7E200ADCB2C}" dt="2023-08-30T10:26:11.597" v="3568" actId="478"/>
          <ac:spMkLst>
            <pc:docMk/>
            <pc:sldMk cId="2670922488" sldId="6483"/>
            <ac:spMk id="5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09:02:49.290" v="0" actId="478"/>
          <ac:spMkLst>
            <pc:docMk/>
            <pc:sldMk cId="2670922488" sldId="6483"/>
            <ac:spMk id="6" creationId="{61CD5132-A6C3-0170-3923-36757217C69D}"/>
          </ac:spMkLst>
        </pc:spChg>
        <pc:spChg chg="del mod">
          <ac:chgData name="THAVONE Alexis" userId="420a34b1-6bc7-423e-85a4-16b54a9e115a" providerId="ADAL" clId="{59B1D4B9-FB00-41EC-976E-B7E200ADCB2C}" dt="2023-08-30T10:26:11.597" v="3568" actId="478"/>
          <ac:spMkLst>
            <pc:docMk/>
            <pc:sldMk cId="2670922488" sldId="6483"/>
            <ac:spMk id="7" creationId="{00000000-0000-0000-0000-000000000000}"/>
          </ac:spMkLst>
        </pc:spChg>
        <pc:spChg chg="add mod modVis">
          <ac:chgData name="THAVONE Alexis" userId="420a34b1-6bc7-423e-85a4-16b54a9e115a" providerId="ADAL" clId="{59B1D4B9-FB00-41EC-976E-B7E200ADCB2C}" dt="2023-08-30T10:31:01.315" v="3798"/>
          <ac:spMkLst>
            <pc:docMk/>
            <pc:sldMk cId="2670922488" sldId="6483"/>
            <ac:spMk id="8" creationId="{DE45A5EB-EC2F-19AF-B5C6-B8DBB13E4D33}"/>
          </ac:spMkLst>
        </pc:spChg>
        <pc:spChg chg="add mod">
          <ac:chgData name="THAVONE Alexis" userId="420a34b1-6bc7-423e-85a4-16b54a9e115a" providerId="ADAL" clId="{59B1D4B9-FB00-41EC-976E-B7E200ADCB2C}" dt="2023-08-30T10:31:01.315" v="3798"/>
          <ac:spMkLst>
            <pc:docMk/>
            <pc:sldMk cId="2670922488" sldId="6483"/>
            <ac:spMk id="9" creationId="{6CD97D15-2F3D-A508-388F-DBA0B314DD28}"/>
          </ac:spMkLst>
        </pc:spChg>
        <pc:spChg chg="add mod">
          <ac:chgData name="THAVONE Alexis" userId="420a34b1-6bc7-423e-85a4-16b54a9e115a" providerId="ADAL" clId="{59B1D4B9-FB00-41EC-976E-B7E200ADCB2C}" dt="2023-08-30T10:31:01.315" v="3798"/>
          <ac:spMkLst>
            <pc:docMk/>
            <pc:sldMk cId="2670922488" sldId="6483"/>
            <ac:spMk id="10" creationId="{78F0CF1B-CF16-973A-6D73-E4E2F53623DF}"/>
          </ac:spMkLst>
        </pc:spChg>
        <pc:spChg chg="add mod">
          <ac:chgData name="THAVONE Alexis" userId="420a34b1-6bc7-423e-85a4-16b54a9e115a" providerId="ADAL" clId="{59B1D4B9-FB00-41EC-976E-B7E200ADCB2C}" dt="2023-08-30T10:31:01.315" v="3798"/>
          <ac:spMkLst>
            <pc:docMk/>
            <pc:sldMk cId="2670922488" sldId="6483"/>
            <ac:spMk id="11" creationId="{9B249C5A-684B-11DF-8E81-FE1E4DCB0545}"/>
          </ac:spMkLst>
        </pc:spChg>
        <pc:spChg chg="add mod">
          <ac:chgData name="THAVONE Alexis" userId="420a34b1-6bc7-423e-85a4-16b54a9e115a" providerId="ADAL" clId="{59B1D4B9-FB00-41EC-976E-B7E200ADCB2C}" dt="2023-08-30T10:32:26.431" v="3837" actId="20577"/>
          <ac:spMkLst>
            <pc:docMk/>
            <pc:sldMk cId="2670922488" sldId="6483"/>
            <ac:spMk id="18" creationId="{E8747536-505B-564B-803F-0BF9ED47CE74}"/>
          </ac:spMkLst>
        </pc:spChg>
        <pc:grpChg chg="add mod">
          <ac:chgData name="THAVONE Alexis" userId="420a34b1-6bc7-423e-85a4-16b54a9e115a" providerId="ADAL" clId="{59B1D4B9-FB00-41EC-976E-B7E200ADCB2C}" dt="2023-08-30T10:31:01.316" v="3799"/>
          <ac:grpSpMkLst>
            <pc:docMk/>
            <pc:sldMk cId="2670922488" sldId="6483"/>
            <ac:grpSpMk id="19" creationId="{F9337878-DFCA-2B39-77D8-B245B794A753}"/>
          </ac:grpSpMkLst>
        </pc:grpChg>
        <pc:picChg chg="add mod">
          <ac:chgData name="THAVONE Alexis" userId="420a34b1-6bc7-423e-85a4-16b54a9e115a" providerId="ADAL" clId="{59B1D4B9-FB00-41EC-976E-B7E200ADCB2C}" dt="2023-08-30T10:31:01.315" v="3798"/>
          <ac:picMkLst>
            <pc:docMk/>
            <pc:sldMk cId="2670922488" sldId="6483"/>
            <ac:picMk id="13" creationId="{20599536-A58E-2BF6-CE37-9A9BF161895D}"/>
          </ac:picMkLst>
        </pc:picChg>
        <pc:picChg chg="add mod">
          <ac:chgData name="THAVONE Alexis" userId="420a34b1-6bc7-423e-85a4-16b54a9e115a" providerId="ADAL" clId="{59B1D4B9-FB00-41EC-976E-B7E200ADCB2C}" dt="2023-08-30T10:31:01.315" v="3798"/>
          <ac:picMkLst>
            <pc:docMk/>
            <pc:sldMk cId="2670922488" sldId="6483"/>
            <ac:picMk id="15" creationId="{687357CE-3777-DDE1-1A9F-3033C36A9A63}"/>
          </ac:picMkLst>
        </pc:picChg>
        <pc:picChg chg="add mod">
          <ac:chgData name="THAVONE Alexis" userId="420a34b1-6bc7-423e-85a4-16b54a9e115a" providerId="ADAL" clId="{59B1D4B9-FB00-41EC-976E-B7E200ADCB2C}" dt="2023-08-30T10:31:01.315" v="3798"/>
          <ac:picMkLst>
            <pc:docMk/>
            <pc:sldMk cId="2670922488" sldId="6483"/>
            <ac:picMk id="17" creationId="{21875E47-45C4-0DBA-6FD7-A2D1691823A2}"/>
          </ac:picMkLst>
        </pc:picChg>
      </pc:sldChg>
      <pc:sldChg chg="modSp mod">
        <pc:chgData name="THAVONE Alexis" userId="420a34b1-6bc7-423e-85a4-16b54a9e115a" providerId="ADAL" clId="{59B1D4B9-FB00-41EC-976E-B7E200ADCB2C}" dt="2023-08-30T09:13:31.670" v="661" actId="2711"/>
        <pc:sldMkLst>
          <pc:docMk/>
          <pc:sldMk cId="4089189488" sldId="6485"/>
        </pc:sldMkLst>
        <pc:spChg chg="mod">
          <ac:chgData name="THAVONE Alexis" userId="420a34b1-6bc7-423e-85a4-16b54a9e115a" providerId="ADAL" clId="{59B1D4B9-FB00-41EC-976E-B7E200ADCB2C}" dt="2023-08-30T09:13:31.670" v="661" actId="2711"/>
          <ac:spMkLst>
            <pc:docMk/>
            <pc:sldMk cId="4089189488" sldId="6485"/>
            <ac:spMk id="6" creationId="{5C1A570E-9FD1-8BC1-1E02-F157ACB304EF}"/>
          </ac:spMkLst>
        </pc:spChg>
      </pc:sldChg>
      <pc:sldChg chg="new del">
        <pc:chgData name="THAVONE Alexis" userId="420a34b1-6bc7-423e-85a4-16b54a9e115a" providerId="ADAL" clId="{59B1D4B9-FB00-41EC-976E-B7E200ADCB2C}" dt="2023-08-30T09:26:15.307" v="1393" actId="47"/>
        <pc:sldMkLst>
          <pc:docMk/>
          <pc:sldMk cId="1059535714" sldId="6486"/>
        </pc:sldMkLst>
      </pc:sldChg>
      <pc:sldChg chg="new del">
        <pc:chgData name="THAVONE Alexis" userId="420a34b1-6bc7-423e-85a4-16b54a9e115a" providerId="ADAL" clId="{59B1D4B9-FB00-41EC-976E-B7E200ADCB2C}" dt="2023-08-30T09:29:03.480" v="1397" actId="47"/>
        <pc:sldMkLst>
          <pc:docMk/>
          <pc:sldMk cId="1546622392" sldId="6486"/>
        </pc:sldMkLst>
      </pc:sldChg>
      <pc:sldChg chg="addSp delSp modSp add mod">
        <pc:chgData name="THAVONE Alexis" userId="420a34b1-6bc7-423e-85a4-16b54a9e115a" providerId="ADAL" clId="{59B1D4B9-FB00-41EC-976E-B7E200ADCB2C}" dt="2023-08-30T10:26:16.794" v="3569" actId="478"/>
        <pc:sldMkLst>
          <pc:docMk/>
          <pc:sldMk cId="4232814909" sldId="6486"/>
        </pc:sldMkLst>
        <pc:spChg chg="add mod">
          <ac:chgData name="THAVONE Alexis" userId="420a34b1-6bc7-423e-85a4-16b54a9e115a" providerId="ADAL" clId="{59B1D4B9-FB00-41EC-976E-B7E200ADCB2C}" dt="2023-08-30T10:03:20.829" v="2605"/>
          <ac:spMkLst>
            <pc:docMk/>
            <pc:sldMk cId="4232814909" sldId="6486"/>
            <ac:spMk id="2" creationId="{E0F87D26-F591-4023-AC13-419CE288C560}"/>
          </ac:spMkLst>
        </pc:spChg>
        <pc:spChg chg="mod">
          <ac:chgData name="THAVONE Alexis" userId="420a34b1-6bc7-423e-85a4-16b54a9e115a" providerId="ADAL" clId="{59B1D4B9-FB00-41EC-976E-B7E200ADCB2C}" dt="2023-08-30T10:04:09.658" v="2642" actId="20577"/>
          <ac:spMkLst>
            <pc:docMk/>
            <pc:sldMk cId="4232814909" sldId="6486"/>
            <ac:spMk id="3" creationId="{00000000-0000-0000-0000-000000000000}"/>
          </ac:spMkLst>
        </pc:spChg>
        <pc:spChg chg="add mod modVis">
          <ac:chgData name="THAVONE Alexis" userId="420a34b1-6bc7-423e-85a4-16b54a9e115a" providerId="ADAL" clId="{59B1D4B9-FB00-41EC-976E-B7E200ADCB2C}" dt="2023-08-30T10:17:37.914" v="3354"/>
          <ac:spMkLst>
            <pc:docMk/>
            <pc:sldMk cId="4232814909" sldId="6486"/>
            <ac:spMk id="4" creationId="{2FA99645-CC6D-C92F-AC99-AB61E2D1C2A2}"/>
          </ac:spMkLst>
        </pc:spChg>
        <pc:spChg chg="del">
          <ac:chgData name="THAVONE Alexis" userId="420a34b1-6bc7-423e-85a4-16b54a9e115a" providerId="ADAL" clId="{59B1D4B9-FB00-41EC-976E-B7E200ADCB2C}" dt="2023-08-30T10:26:16.794" v="3569" actId="478"/>
          <ac:spMkLst>
            <pc:docMk/>
            <pc:sldMk cId="4232814909" sldId="6486"/>
            <ac:spMk id="5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10:26:16.794" v="3569" actId="478"/>
          <ac:spMkLst>
            <pc:docMk/>
            <pc:sldMk cId="4232814909" sldId="6486"/>
            <ac:spMk id="7" creationId="{00000000-0000-0000-0000-000000000000}"/>
          </ac:spMkLst>
        </pc:spChg>
        <pc:spChg chg="add mod">
          <ac:chgData name="THAVONE Alexis" userId="420a34b1-6bc7-423e-85a4-16b54a9e115a" providerId="ADAL" clId="{59B1D4B9-FB00-41EC-976E-B7E200ADCB2C}" dt="2023-08-30T10:17:37.909" v="3347"/>
          <ac:spMkLst>
            <pc:docMk/>
            <pc:sldMk cId="4232814909" sldId="6486"/>
            <ac:spMk id="12" creationId="{34AC3033-F9EA-4946-3B08-381BC3A51021}"/>
          </ac:spMkLst>
        </pc:spChg>
        <pc:spChg chg="del">
          <ac:chgData name="THAVONE Alexis" userId="420a34b1-6bc7-423e-85a4-16b54a9e115a" providerId="ADAL" clId="{59B1D4B9-FB00-41EC-976E-B7E200ADCB2C}" dt="2023-08-30T09:29:08.850" v="1399" actId="478"/>
          <ac:spMkLst>
            <pc:docMk/>
            <pc:sldMk cId="4232814909" sldId="6486"/>
            <ac:spMk id="18" creationId="{E8747536-505B-564B-803F-0BF9ED47CE74}"/>
          </ac:spMkLst>
        </pc:spChg>
        <pc:grpChg chg="add mod">
          <ac:chgData name="THAVONE Alexis" userId="420a34b1-6bc7-423e-85a4-16b54a9e115a" providerId="ADAL" clId="{59B1D4B9-FB00-41EC-976E-B7E200ADCB2C}" dt="2023-08-30T10:17:37.909" v="3348"/>
          <ac:grpSpMkLst>
            <pc:docMk/>
            <pc:sldMk cId="4232814909" sldId="6486"/>
            <ac:grpSpMk id="16" creationId="{1C0A0347-6F10-AC41-AA1D-BC03B45AF2A4}"/>
          </ac:grpSpMkLst>
        </pc:grpChg>
        <pc:grpChg chg="del">
          <ac:chgData name="THAVONE Alexis" userId="420a34b1-6bc7-423e-85a4-16b54a9e115a" providerId="ADAL" clId="{59B1D4B9-FB00-41EC-976E-B7E200ADCB2C}" dt="2023-08-30T09:29:08.850" v="1399" actId="478"/>
          <ac:grpSpMkLst>
            <pc:docMk/>
            <pc:sldMk cId="4232814909" sldId="6486"/>
            <ac:grpSpMk id="19" creationId="{F9337878-DFCA-2B39-77D8-B245B794A753}"/>
          </ac:grpSpMkLst>
        </pc:grpChg>
        <pc:picChg chg="add mod">
          <ac:chgData name="THAVONE Alexis" userId="420a34b1-6bc7-423e-85a4-16b54a9e115a" providerId="ADAL" clId="{59B1D4B9-FB00-41EC-976E-B7E200ADCB2C}" dt="2023-08-30T10:17:37.909" v="3347"/>
          <ac:picMkLst>
            <pc:docMk/>
            <pc:sldMk cId="4232814909" sldId="6486"/>
            <ac:picMk id="6" creationId="{1DC19BFF-4153-BFE8-D526-1D3393823E9B}"/>
          </ac:picMkLst>
        </pc:picChg>
        <pc:picChg chg="add mod">
          <ac:chgData name="THAVONE Alexis" userId="420a34b1-6bc7-423e-85a4-16b54a9e115a" providerId="ADAL" clId="{59B1D4B9-FB00-41EC-976E-B7E200ADCB2C}" dt="2023-08-30T10:03:49.606" v="2615" actId="14861"/>
          <ac:picMkLst>
            <pc:docMk/>
            <pc:sldMk cId="4232814909" sldId="6486"/>
            <ac:picMk id="14" creationId="{26D22D54-9A58-204B-5EE0-AE554157F1C7}"/>
          </ac:picMkLst>
        </pc:picChg>
      </pc:sldChg>
      <pc:sldChg chg="addSp delSp modSp add del mod">
        <pc:chgData name="THAVONE Alexis" userId="420a34b1-6bc7-423e-85a4-16b54a9e115a" providerId="ADAL" clId="{59B1D4B9-FB00-41EC-976E-B7E200ADCB2C}" dt="2023-08-30T10:04:16.505" v="2644" actId="47"/>
        <pc:sldMkLst>
          <pc:docMk/>
          <pc:sldMk cId="1975502979" sldId="6487"/>
        </pc:sldMkLst>
        <pc:spChg chg="del">
          <ac:chgData name="THAVONE Alexis" userId="420a34b1-6bc7-423e-85a4-16b54a9e115a" providerId="ADAL" clId="{59B1D4B9-FB00-41EC-976E-B7E200ADCB2C}" dt="2023-08-30T09:52:48.919" v="2008" actId="478"/>
          <ac:spMkLst>
            <pc:docMk/>
            <pc:sldMk cId="1975502979" sldId="6487"/>
            <ac:spMk id="2" creationId="{E0F87D26-F591-4023-AC13-419CE288C560}"/>
          </ac:spMkLst>
        </pc:spChg>
        <pc:spChg chg="mod">
          <ac:chgData name="THAVONE Alexis" userId="420a34b1-6bc7-423e-85a4-16b54a9e115a" providerId="ADAL" clId="{59B1D4B9-FB00-41EC-976E-B7E200ADCB2C}" dt="2023-08-30T09:52:35.737" v="2007"/>
          <ac:spMkLst>
            <pc:docMk/>
            <pc:sldMk cId="1975502979" sldId="6487"/>
            <ac:spMk id="3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09:52:48.919" v="2008" actId="478"/>
          <ac:spMkLst>
            <pc:docMk/>
            <pc:sldMk cId="1975502979" sldId="6487"/>
            <ac:spMk id="4" creationId="{2FA99645-CC6D-C92F-AC99-AB61E2D1C2A2}"/>
          </ac:spMkLst>
        </pc:spChg>
        <pc:spChg chg="add mod">
          <ac:chgData name="THAVONE Alexis" userId="420a34b1-6bc7-423e-85a4-16b54a9e115a" providerId="ADAL" clId="{59B1D4B9-FB00-41EC-976E-B7E200ADCB2C}" dt="2023-08-30T10:00:45.538" v="2435" actId="20577"/>
          <ac:spMkLst>
            <pc:docMk/>
            <pc:sldMk cId="1975502979" sldId="6487"/>
            <ac:spMk id="8" creationId="{C84047FE-8D11-E634-B558-7A61485171D0}"/>
          </ac:spMkLst>
        </pc:spChg>
        <pc:spChg chg="add mod">
          <ac:chgData name="THAVONE Alexis" userId="420a34b1-6bc7-423e-85a4-16b54a9e115a" providerId="ADAL" clId="{59B1D4B9-FB00-41EC-976E-B7E200ADCB2C}" dt="2023-08-30T09:59:31.612" v="2262"/>
          <ac:spMkLst>
            <pc:docMk/>
            <pc:sldMk cId="1975502979" sldId="6487"/>
            <ac:spMk id="9" creationId="{81B3873D-49B1-85C9-6E1E-074C94E4EB9A}"/>
          </ac:spMkLst>
        </pc:spChg>
        <pc:spChg chg="del">
          <ac:chgData name="THAVONE Alexis" userId="420a34b1-6bc7-423e-85a4-16b54a9e115a" providerId="ADAL" clId="{59B1D4B9-FB00-41EC-976E-B7E200ADCB2C}" dt="2023-08-30T09:52:51.160" v="2009" actId="478"/>
          <ac:spMkLst>
            <pc:docMk/>
            <pc:sldMk cId="1975502979" sldId="6487"/>
            <ac:spMk id="12" creationId="{34AC3033-F9EA-4946-3B08-381BC3A51021}"/>
          </ac:spMkLst>
        </pc:spChg>
        <pc:picChg chg="del">
          <ac:chgData name="THAVONE Alexis" userId="420a34b1-6bc7-423e-85a4-16b54a9e115a" providerId="ADAL" clId="{59B1D4B9-FB00-41EC-976E-B7E200ADCB2C}" dt="2023-08-30T09:52:48.919" v="2008" actId="478"/>
          <ac:picMkLst>
            <pc:docMk/>
            <pc:sldMk cId="1975502979" sldId="6487"/>
            <ac:picMk id="6" creationId="{1DC19BFF-4153-BFE8-D526-1D3393823E9B}"/>
          </ac:picMkLst>
        </pc:picChg>
        <pc:picChg chg="add mod">
          <ac:chgData name="THAVONE Alexis" userId="420a34b1-6bc7-423e-85a4-16b54a9e115a" providerId="ADAL" clId="{59B1D4B9-FB00-41EC-976E-B7E200ADCB2C}" dt="2023-08-30T09:59:35.543" v="2274" actId="1035"/>
          <ac:picMkLst>
            <pc:docMk/>
            <pc:sldMk cId="1975502979" sldId="6487"/>
            <ac:picMk id="10" creationId="{09E2E2D4-0231-9A70-B7F2-1A270F6D8105}"/>
          </ac:picMkLst>
        </pc:picChg>
      </pc:sldChg>
      <pc:sldChg chg="addSp delSp modSp add mod">
        <pc:chgData name="THAVONE Alexis" userId="420a34b1-6bc7-423e-85a4-16b54a9e115a" providerId="ADAL" clId="{59B1D4B9-FB00-41EC-976E-B7E200ADCB2C}" dt="2023-08-30T10:34:04.076" v="4020"/>
        <pc:sldMkLst>
          <pc:docMk/>
          <pc:sldMk cId="183184948" sldId="6488"/>
        </pc:sldMkLst>
        <pc:spChg chg="del">
          <ac:chgData name="THAVONE Alexis" userId="420a34b1-6bc7-423e-85a4-16b54a9e115a" providerId="ADAL" clId="{59B1D4B9-FB00-41EC-976E-B7E200ADCB2C}" dt="2023-08-30T10:06:33.613" v="2671" actId="478"/>
          <ac:spMkLst>
            <pc:docMk/>
            <pc:sldMk cId="183184948" sldId="6488"/>
            <ac:spMk id="2" creationId="{E0F87D26-F591-4023-AC13-419CE288C560}"/>
          </ac:spMkLst>
        </pc:spChg>
        <pc:spChg chg="mod">
          <ac:chgData name="THAVONE Alexis" userId="420a34b1-6bc7-423e-85a4-16b54a9e115a" providerId="ADAL" clId="{59B1D4B9-FB00-41EC-976E-B7E200ADCB2C}" dt="2023-08-30T10:04:51.430" v="2667"/>
          <ac:spMkLst>
            <pc:docMk/>
            <pc:sldMk cId="183184948" sldId="6488"/>
            <ac:spMk id="3" creationId="{00000000-0000-0000-0000-000000000000}"/>
          </ac:spMkLst>
        </pc:spChg>
        <pc:spChg chg="mod topLvl">
          <ac:chgData name="THAVONE Alexis" userId="420a34b1-6bc7-423e-85a4-16b54a9e115a" providerId="ADAL" clId="{59B1D4B9-FB00-41EC-976E-B7E200ADCB2C}" dt="2023-08-30T10:34:04.076" v="4020"/>
          <ac:spMkLst>
            <pc:docMk/>
            <pc:sldMk cId="183184948" sldId="6488"/>
            <ac:spMk id="4" creationId="{2FA99645-CC6D-C92F-AC99-AB61E2D1C2A2}"/>
          </ac:spMkLst>
        </pc:spChg>
        <pc:spChg chg="del">
          <ac:chgData name="THAVONE Alexis" userId="420a34b1-6bc7-423e-85a4-16b54a9e115a" providerId="ADAL" clId="{59B1D4B9-FB00-41EC-976E-B7E200ADCB2C}" dt="2023-08-30T10:26:21.464" v="3570" actId="478"/>
          <ac:spMkLst>
            <pc:docMk/>
            <pc:sldMk cId="183184948" sldId="6488"/>
            <ac:spMk id="5" creationId="{00000000-0000-0000-0000-000000000000}"/>
          </ac:spMkLst>
        </pc:spChg>
        <pc:spChg chg="del mod">
          <ac:chgData name="THAVONE Alexis" userId="420a34b1-6bc7-423e-85a4-16b54a9e115a" providerId="ADAL" clId="{59B1D4B9-FB00-41EC-976E-B7E200ADCB2C}" dt="2023-08-30T10:26:21.464" v="3570" actId="478"/>
          <ac:spMkLst>
            <pc:docMk/>
            <pc:sldMk cId="183184948" sldId="6488"/>
            <ac:spMk id="7" creationId="{00000000-0000-0000-0000-000000000000}"/>
          </ac:spMkLst>
        </pc:spChg>
        <pc:spChg chg="add mod topLvl">
          <ac:chgData name="THAVONE Alexis" userId="420a34b1-6bc7-423e-85a4-16b54a9e115a" providerId="ADAL" clId="{59B1D4B9-FB00-41EC-976E-B7E200ADCB2C}" dt="2023-08-30T10:34:04.076" v="4020"/>
          <ac:spMkLst>
            <pc:docMk/>
            <pc:sldMk cId="183184948" sldId="6488"/>
            <ac:spMk id="10" creationId="{13CA1707-31F5-DEFA-8CD4-557DEE4EFD08}"/>
          </ac:spMkLst>
        </pc:spChg>
        <pc:spChg chg="add mod">
          <ac:chgData name="THAVONE Alexis" userId="420a34b1-6bc7-423e-85a4-16b54a9e115a" providerId="ADAL" clId="{59B1D4B9-FB00-41EC-976E-B7E200ADCB2C}" dt="2023-08-30T10:33:57.067" v="4008" actId="571"/>
          <ac:spMkLst>
            <pc:docMk/>
            <pc:sldMk cId="183184948" sldId="6488"/>
            <ac:spMk id="11" creationId="{89D17F7B-E9F6-D228-6ABC-EE65CCE63962}"/>
          </ac:spMkLst>
        </pc:spChg>
        <pc:spChg chg="add mod">
          <ac:chgData name="THAVONE Alexis" userId="420a34b1-6bc7-423e-85a4-16b54a9e115a" providerId="ADAL" clId="{59B1D4B9-FB00-41EC-976E-B7E200ADCB2C}" dt="2023-08-30T10:33:57.067" v="4008" actId="571"/>
          <ac:spMkLst>
            <pc:docMk/>
            <pc:sldMk cId="183184948" sldId="6488"/>
            <ac:spMk id="15" creationId="{AF6F3B3F-B721-973B-64BB-A2FB15757F7E}"/>
          </ac:spMkLst>
        </pc:spChg>
        <pc:grpChg chg="add del mod">
          <ac:chgData name="THAVONE Alexis" userId="420a34b1-6bc7-423e-85a4-16b54a9e115a" providerId="ADAL" clId="{59B1D4B9-FB00-41EC-976E-B7E200ADCB2C}" dt="2023-08-30T10:12:32.212" v="3097" actId="165"/>
          <ac:grpSpMkLst>
            <pc:docMk/>
            <pc:sldMk cId="183184948" sldId="6488"/>
            <ac:grpSpMk id="9" creationId="{A6C26EB1-9B73-9ABC-6354-2B70B52FCCC7}"/>
          </ac:grpSpMkLst>
        </pc:grpChg>
        <pc:grpChg chg="del mod">
          <ac:chgData name="THAVONE Alexis" userId="420a34b1-6bc7-423e-85a4-16b54a9e115a" providerId="ADAL" clId="{59B1D4B9-FB00-41EC-976E-B7E200ADCB2C}" dt="2023-08-30T10:11:39.544" v="2998" actId="478"/>
          <ac:grpSpMkLst>
            <pc:docMk/>
            <pc:sldMk cId="183184948" sldId="6488"/>
            <ac:grpSpMk id="16" creationId="{1C0A0347-6F10-AC41-AA1D-BC03B45AF2A4}"/>
          </ac:grpSpMkLst>
        </pc:grpChg>
        <pc:grpChg chg="add del mod">
          <ac:chgData name="THAVONE Alexis" userId="420a34b1-6bc7-423e-85a4-16b54a9e115a" providerId="ADAL" clId="{59B1D4B9-FB00-41EC-976E-B7E200ADCB2C}" dt="2023-08-30T10:34:04.076" v="4020"/>
          <ac:grpSpMkLst>
            <pc:docMk/>
            <pc:sldMk cId="183184948" sldId="6488"/>
            <ac:grpSpMk id="17" creationId="{8B7F9744-4926-473E-6479-BDD4B7B7E383}"/>
          </ac:grpSpMkLst>
        </pc:grpChg>
        <pc:picChg chg="add mod topLvl">
          <ac:chgData name="THAVONE Alexis" userId="420a34b1-6bc7-423e-85a4-16b54a9e115a" providerId="ADAL" clId="{59B1D4B9-FB00-41EC-976E-B7E200ADCB2C}" dt="2023-08-30T10:34:04.076" v="4020"/>
          <ac:picMkLst>
            <pc:docMk/>
            <pc:sldMk cId="183184948" sldId="6488"/>
            <ac:picMk id="8" creationId="{5483BAD2-1237-41E2-31ED-87664E6173C6}"/>
          </ac:picMkLst>
        </pc:picChg>
        <pc:picChg chg="add mod">
          <ac:chgData name="THAVONE Alexis" userId="420a34b1-6bc7-423e-85a4-16b54a9e115a" providerId="ADAL" clId="{59B1D4B9-FB00-41EC-976E-B7E200ADCB2C}" dt="2023-08-30T10:33:57.067" v="4008" actId="571"/>
          <ac:picMkLst>
            <pc:docMk/>
            <pc:sldMk cId="183184948" sldId="6488"/>
            <ac:picMk id="13" creationId="{DB9D52D8-3D5A-CB15-4C32-87A52CB354D3}"/>
          </ac:picMkLst>
        </pc:picChg>
        <pc:picChg chg="del mod">
          <ac:chgData name="THAVONE Alexis" userId="420a34b1-6bc7-423e-85a4-16b54a9e115a" providerId="ADAL" clId="{59B1D4B9-FB00-41EC-976E-B7E200ADCB2C}" dt="2023-08-30T10:11:39.544" v="2998" actId="478"/>
          <ac:picMkLst>
            <pc:docMk/>
            <pc:sldMk cId="183184948" sldId="6488"/>
            <ac:picMk id="14" creationId="{26D22D54-9A58-204B-5EE0-AE554157F1C7}"/>
          </ac:picMkLst>
        </pc:picChg>
      </pc:sldChg>
      <pc:sldChg chg="add del">
        <pc:chgData name="THAVONE Alexis" userId="420a34b1-6bc7-423e-85a4-16b54a9e115a" providerId="ADAL" clId="{59B1D4B9-FB00-41EC-976E-B7E200ADCB2C}" dt="2023-08-30T10:12:37.361" v="3099" actId="47"/>
        <pc:sldMkLst>
          <pc:docMk/>
          <pc:sldMk cId="538937640" sldId="6489"/>
        </pc:sldMkLst>
      </pc:sldChg>
      <pc:sldChg chg="addSp delSp modSp add mod ord">
        <pc:chgData name="THAVONE Alexis" userId="420a34b1-6bc7-423e-85a4-16b54a9e115a" providerId="ADAL" clId="{59B1D4B9-FB00-41EC-976E-B7E200ADCB2C}" dt="2023-08-30T10:26:26.695" v="3571" actId="478"/>
        <pc:sldMkLst>
          <pc:docMk/>
          <pc:sldMk cId="1101393804" sldId="6489"/>
        </pc:sldMkLst>
        <pc:spChg chg="mod">
          <ac:chgData name="THAVONE Alexis" userId="420a34b1-6bc7-423e-85a4-16b54a9e115a" providerId="ADAL" clId="{59B1D4B9-FB00-41EC-976E-B7E200ADCB2C}" dt="2023-08-30T10:15:06.555" v="3271"/>
          <ac:spMkLst>
            <pc:docMk/>
            <pc:sldMk cId="1101393804" sldId="6489"/>
            <ac:spMk id="2" creationId="{E0F87D26-F591-4023-AC13-419CE288C560}"/>
          </ac:spMkLst>
        </pc:spChg>
        <pc:spChg chg="mod">
          <ac:chgData name="THAVONE Alexis" userId="420a34b1-6bc7-423e-85a4-16b54a9e115a" providerId="ADAL" clId="{59B1D4B9-FB00-41EC-976E-B7E200ADCB2C}" dt="2023-08-30T10:12:50.848" v="3135" actId="20577"/>
          <ac:spMkLst>
            <pc:docMk/>
            <pc:sldMk cId="1101393804" sldId="6489"/>
            <ac:spMk id="3" creationId="{00000000-0000-0000-0000-000000000000}"/>
          </ac:spMkLst>
        </pc:spChg>
        <pc:spChg chg="mod">
          <ac:chgData name="THAVONE Alexis" userId="420a34b1-6bc7-423e-85a4-16b54a9e115a" providerId="ADAL" clId="{59B1D4B9-FB00-41EC-976E-B7E200ADCB2C}" dt="2023-08-30T10:17:57.910" v="3378"/>
          <ac:spMkLst>
            <pc:docMk/>
            <pc:sldMk cId="1101393804" sldId="6489"/>
            <ac:spMk id="4" creationId="{2FA99645-CC6D-C92F-AC99-AB61E2D1C2A2}"/>
          </ac:spMkLst>
        </pc:spChg>
        <pc:spChg chg="del">
          <ac:chgData name="THAVONE Alexis" userId="420a34b1-6bc7-423e-85a4-16b54a9e115a" providerId="ADAL" clId="{59B1D4B9-FB00-41EC-976E-B7E200ADCB2C}" dt="2023-08-30T10:26:26.695" v="3571" actId="478"/>
          <ac:spMkLst>
            <pc:docMk/>
            <pc:sldMk cId="1101393804" sldId="6489"/>
            <ac:spMk id="5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10:26:26.695" v="3571" actId="478"/>
          <ac:spMkLst>
            <pc:docMk/>
            <pc:sldMk cId="1101393804" sldId="6489"/>
            <ac:spMk id="7" creationId="{00000000-0000-0000-0000-000000000000}"/>
          </ac:spMkLst>
        </pc:spChg>
        <pc:spChg chg="add mod">
          <ac:chgData name="THAVONE Alexis" userId="420a34b1-6bc7-423e-85a4-16b54a9e115a" providerId="ADAL" clId="{59B1D4B9-FB00-41EC-976E-B7E200ADCB2C}" dt="2023-08-30T10:15:51.087" v="3307" actId="1036"/>
          <ac:spMkLst>
            <pc:docMk/>
            <pc:sldMk cId="1101393804" sldId="6489"/>
            <ac:spMk id="9" creationId="{FDFE67F3-6B03-F7E0-C072-D1B5B4D4D788}"/>
          </ac:spMkLst>
        </pc:spChg>
        <pc:grpChg chg="del">
          <ac:chgData name="THAVONE Alexis" userId="420a34b1-6bc7-423e-85a4-16b54a9e115a" providerId="ADAL" clId="{59B1D4B9-FB00-41EC-976E-B7E200ADCB2C}" dt="2023-08-30T10:14:29.966" v="3148" actId="478"/>
          <ac:grpSpMkLst>
            <pc:docMk/>
            <pc:sldMk cId="1101393804" sldId="6489"/>
            <ac:grpSpMk id="16" creationId="{1C0A0347-6F10-AC41-AA1D-BC03B45AF2A4}"/>
          </ac:grpSpMkLst>
        </pc:grpChg>
        <pc:picChg chg="add mod">
          <ac:chgData name="THAVONE Alexis" userId="420a34b1-6bc7-423e-85a4-16b54a9e115a" providerId="ADAL" clId="{59B1D4B9-FB00-41EC-976E-B7E200ADCB2C}" dt="2023-08-30T10:17:57.905" v="3372"/>
          <ac:picMkLst>
            <pc:docMk/>
            <pc:sldMk cId="1101393804" sldId="6489"/>
            <ac:picMk id="8" creationId="{C4B9BA45-C478-A167-42AC-F2747C7BD814}"/>
          </ac:picMkLst>
        </pc:picChg>
        <pc:picChg chg="del">
          <ac:chgData name="THAVONE Alexis" userId="420a34b1-6bc7-423e-85a4-16b54a9e115a" providerId="ADAL" clId="{59B1D4B9-FB00-41EC-976E-B7E200ADCB2C}" dt="2023-08-30T10:14:29.966" v="3148" actId="478"/>
          <ac:picMkLst>
            <pc:docMk/>
            <pc:sldMk cId="1101393804" sldId="6489"/>
            <ac:picMk id="14" creationId="{26D22D54-9A58-204B-5EE0-AE554157F1C7}"/>
          </ac:picMkLst>
        </pc:picChg>
      </pc:sldChg>
      <pc:sldChg chg="addSp delSp modSp add mod">
        <pc:chgData name="THAVONE Alexis" userId="420a34b1-6bc7-423e-85a4-16b54a9e115a" providerId="ADAL" clId="{59B1D4B9-FB00-41EC-976E-B7E200ADCB2C}" dt="2023-08-30T10:28:27.070" v="3639" actId="14100"/>
        <pc:sldMkLst>
          <pc:docMk/>
          <pc:sldMk cId="212765971" sldId="6490"/>
        </pc:sldMkLst>
        <pc:spChg chg="mod">
          <ac:chgData name="THAVONE Alexis" userId="420a34b1-6bc7-423e-85a4-16b54a9e115a" providerId="ADAL" clId="{59B1D4B9-FB00-41EC-976E-B7E200ADCB2C}" dt="2023-08-30T10:19:19.383" v="3401"/>
          <ac:spMkLst>
            <pc:docMk/>
            <pc:sldMk cId="212765971" sldId="6490"/>
            <ac:spMk id="2" creationId="{E0F87D26-F591-4023-AC13-419CE288C560}"/>
          </ac:spMkLst>
        </pc:spChg>
        <pc:spChg chg="mod">
          <ac:chgData name="THAVONE Alexis" userId="420a34b1-6bc7-423e-85a4-16b54a9e115a" providerId="ADAL" clId="{59B1D4B9-FB00-41EC-976E-B7E200ADCB2C}" dt="2023-08-30T10:18:37.910" v="3400" actId="20577"/>
          <ac:spMkLst>
            <pc:docMk/>
            <pc:sldMk cId="212765971" sldId="6490"/>
            <ac:spMk id="3" creationId="{00000000-0000-0000-0000-000000000000}"/>
          </ac:spMkLst>
        </pc:spChg>
        <pc:spChg chg="mod">
          <ac:chgData name="THAVONE Alexis" userId="420a34b1-6bc7-423e-85a4-16b54a9e115a" providerId="ADAL" clId="{59B1D4B9-FB00-41EC-976E-B7E200ADCB2C}" dt="2023-08-30T10:27:58.048" v="3628"/>
          <ac:spMkLst>
            <pc:docMk/>
            <pc:sldMk cId="212765971" sldId="6490"/>
            <ac:spMk id="4" creationId="{2FA99645-CC6D-C92F-AC99-AB61E2D1C2A2}"/>
          </ac:spMkLst>
        </pc:spChg>
        <pc:spChg chg="del">
          <ac:chgData name="THAVONE Alexis" userId="420a34b1-6bc7-423e-85a4-16b54a9e115a" providerId="ADAL" clId="{59B1D4B9-FB00-41EC-976E-B7E200ADCB2C}" dt="2023-08-30T10:26:31.673" v="3572" actId="478"/>
          <ac:spMkLst>
            <pc:docMk/>
            <pc:sldMk cId="212765971" sldId="6490"/>
            <ac:spMk id="5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10:26:31.673" v="3572" actId="478"/>
          <ac:spMkLst>
            <pc:docMk/>
            <pc:sldMk cId="212765971" sldId="6490"/>
            <ac:spMk id="7" creationId="{00000000-0000-0000-0000-000000000000}"/>
          </ac:spMkLst>
        </pc:spChg>
        <pc:spChg chg="del mod">
          <ac:chgData name="THAVONE Alexis" userId="420a34b1-6bc7-423e-85a4-16b54a9e115a" providerId="ADAL" clId="{59B1D4B9-FB00-41EC-976E-B7E200ADCB2C}" dt="2023-08-30T10:27:10.560" v="3604" actId="478"/>
          <ac:spMkLst>
            <pc:docMk/>
            <pc:sldMk cId="212765971" sldId="6490"/>
            <ac:spMk id="9" creationId="{FDFE67F3-6B03-F7E0-C072-D1B5B4D4D788}"/>
          </ac:spMkLst>
        </pc:spChg>
        <pc:spChg chg="add mod">
          <ac:chgData name="THAVONE Alexis" userId="420a34b1-6bc7-423e-85a4-16b54a9e115a" providerId="ADAL" clId="{59B1D4B9-FB00-41EC-976E-B7E200ADCB2C}" dt="2023-08-30T10:27:47.191" v="3614"/>
          <ac:spMkLst>
            <pc:docMk/>
            <pc:sldMk cId="212765971" sldId="6490"/>
            <ac:spMk id="10" creationId="{30348D7E-5BC6-0850-8875-94EA6CE412BA}"/>
          </ac:spMkLst>
        </pc:spChg>
        <pc:spChg chg="add mod">
          <ac:chgData name="THAVONE Alexis" userId="420a34b1-6bc7-423e-85a4-16b54a9e115a" providerId="ADAL" clId="{59B1D4B9-FB00-41EC-976E-B7E200ADCB2C}" dt="2023-08-30T10:28:27.070" v="3639" actId="14100"/>
          <ac:spMkLst>
            <pc:docMk/>
            <pc:sldMk cId="212765971" sldId="6490"/>
            <ac:spMk id="14" creationId="{9FE3A285-2CA3-66A2-AB4E-8EC02ABD4F15}"/>
          </ac:spMkLst>
        </pc:spChg>
        <pc:grpChg chg="add mod">
          <ac:chgData name="THAVONE Alexis" userId="420a34b1-6bc7-423e-85a4-16b54a9e115a" providerId="ADAL" clId="{59B1D4B9-FB00-41EC-976E-B7E200ADCB2C}" dt="2023-08-30T10:22:54.768" v="3534" actId="164"/>
          <ac:grpSpMkLst>
            <pc:docMk/>
            <pc:sldMk cId="212765971" sldId="6490"/>
            <ac:grpSpMk id="11" creationId="{4432247E-BC74-1357-C182-1D917DD9AE9B}"/>
          </ac:grpSpMkLst>
        </pc:grpChg>
        <pc:grpChg chg="add mod ord">
          <ac:chgData name="THAVONE Alexis" userId="420a34b1-6bc7-423e-85a4-16b54a9e115a" providerId="ADAL" clId="{59B1D4B9-FB00-41EC-976E-B7E200ADCB2C}" dt="2023-08-30T10:28:06.032" v="3635" actId="166"/>
          <ac:grpSpMkLst>
            <pc:docMk/>
            <pc:sldMk cId="212765971" sldId="6490"/>
            <ac:grpSpMk id="12" creationId="{34235B47-0C66-CFD6-C9AA-1B2C7D76114C}"/>
          </ac:grpSpMkLst>
        </pc:grpChg>
        <pc:picChg chg="add mod">
          <ac:chgData name="THAVONE Alexis" userId="420a34b1-6bc7-423e-85a4-16b54a9e115a" providerId="ADAL" clId="{59B1D4B9-FB00-41EC-976E-B7E200ADCB2C}" dt="2023-08-30T10:27:47.191" v="3614"/>
          <ac:picMkLst>
            <pc:docMk/>
            <pc:sldMk cId="212765971" sldId="6490"/>
            <ac:picMk id="6" creationId="{76E400BC-36CF-63B4-1D01-08FB063D83CE}"/>
          </ac:picMkLst>
        </pc:picChg>
        <pc:picChg chg="del mod">
          <ac:chgData name="THAVONE Alexis" userId="420a34b1-6bc7-423e-85a4-16b54a9e115a" providerId="ADAL" clId="{59B1D4B9-FB00-41EC-976E-B7E200ADCB2C}" dt="2023-08-30T10:19:40.636" v="3444" actId="478"/>
          <ac:picMkLst>
            <pc:docMk/>
            <pc:sldMk cId="212765971" sldId="6490"/>
            <ac:picMk id="8" creationId="{C4B9BA45-C478-A167-42AC-F2747C7BD814}"/>
          </ac:picMkLst>
        </pc:picChg>
        <pc:picChg chg="add mod">
          <ac:chgData name="THAVONE Alexis" userId="420a34b1-6bc7-423e-85a4-16b54a9e115a" providerId="ADAL" clId="{59B1D4B9-FB00-41EC-976E-B7E200ADCB2C}" dt="2023-08-30T10:27:58.051" v="3634"/>
          <ac:picMkLst>
            <pc:docMk/>
            <pc:sldMk cId="212765971" sldId="6490"/>
            <ac:picMk id="13" creationId="{1DE147E9-2A47-BC8D-D0A7-C9DCEFBA9B69}"/>
          </ac:picMkLst>
        </pc:picChg>
      </pc:sldChg>
      <pc:sldMasterChg chg="delSp mod modSldLayout">
        <pc:chgData name="THAVONE Alexis" userId="420a34b1-6bc7-423e-85a4-16b54a9e115a" providerId="ADAL" clId="{59B1D4B9-FB00-41EC-976E-B7E200ADCB2C}" dt="2023-08-30T10:26:04.035" v="3567" actId="478"/>
        <pc:sldMasterMkLst>
          <pc:docMk/>
          <pc:sldMasterMk cId="1702361088" sldId="2147483660"/>
        </pc:sldMasterMkLst>
        <pc:spChg chg="del">
          <ac:chgData name="THAVONE Alexis" userId="420a34b1-6bc7-423e-85a4-16b54a9e115a" providerId="ADAL" clId="{59B1D4B9-FB00-41EC-976E-B7E200ADCB2C}" dt="2023-08-30T10:25:43.493" v="3566" actId="478"/>
          <ac:spMkLst>
            <pc:docMk/>
            <pc:sldMasterMk cId="1702361088" sldId="2147483660"/>
            <ac:spMk id="4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10:25:39.578" v="3564" actId="478"/>
          <ac:spMkLst>
            <pc:docMk/>
            <pc:sldMasterMk cId="1702361088" sldId="2147483660"/>
            <ac:spMk id="5" creationId="{00000000-0000-0000-0000-000000000000}"/>
          </ac:spMkLst>
        </pc:spChg>
        <pc:spChg chg="del">
          <ac:chgData name="THAVONE Alexis" userId="420a34b1-6bc7-423e-85a4-16b54a9e115a" providerId="ADAL" clId="{59B1D4B9-FB00-41EC-976E-B7E200ADCB2C}" dt="2023-08-30T10:25:39.578" v="3564" actId="478"/>
          <ac:spMkLst>
            <pc:docMk/>
            <pc:sldMasterMk cId="1702361088" sldId="2147483660"/>
            <ac:spMk id="6" creationId="{00000000-0000-0000-0000-000000000000}"/>
          </ac:spMkLst>
        </pc:spChg>
        <pc:cxnChg chg="del">
          <ac:chgData name="THAVONE Alexis" userId="420a34b1-6bc7-423e-85a4-16b54a9e115a" providerId="ADAL" clId="{59B1D4B9-FB00-41EC-976E-B7E200ADCB2C}" dt="2023-08-30T10:25:41.666" v="3565" actId="478"/>
          <ac:cxnSpMkLst>
            <pc:docMk/>
            <pc:sldMasterMk cId="1702361088" sldId="2147483660"/>
            <ac:cxnSpMk id="10" creationId="{00000000-0000-0000-0000-000000000000}"/>
          </ac:cxnSpMkLst>
        </pc:cxnChg>
        <pc:sldLayoutChg chg="delSp mod">
          <pc:chgData name="THAVONE Alexis" userId="420a34b1-6bc7-423e-85a4-16b54a9e115a" providerId="ADAL" clId="{59B1D4B9-FB00-41EC-976E-B7E200ADCB2C}" dt="2023-08-30T10:26:04.035" v="3567" actId="478"/>
          <pc:sldLayoutMkLst>
            <pc:docMk/>
            <pc:sldMasterMk cId="1702361088" sldId="2147483660"/>
            <pc:sldLayoutMk cId="292249728" sldId="2147483666"/>
          </pc:sldLayoutMkLst>
          <pc:spChg chg="del">
            <ac:chgData name="THAVONE Alexis" userId="420a34b1-6bc7-423e-85a4-16b54a9e115a" providerId="ADAL" clId="{59B1D4B9-FB00-41EC-976E-B7E200ADCB2C}" dt="2023-08-30T10:26:04.035" v="3567" actId="478"/>
            <ac:spMkLst>
              <pc:docMk/>
              <pc:sldMasterMk cId="1702361088" sldId="2147483660"/>
              <pc:sldLayoutMk cId="292249728" sldId="2147483666"/>
              <ac:spMk id="5" creationId="{00000000-0000-0000-0000-000000000000}"/>
            </ac:spMkLst>
          </pc:spChg>
          <pc:spChg chg="del">
            <ac:chgData name="THAVONE Alexis" userId="420a34b1-6bc7-423e-85a4-16b54a9e115a" providerId="ADAL" clId="{59B1D4B9-FB00-41EC-976E-B7E200ADCB2C}" dt="2023-08-30T10:26:04.035" v="3567" actId="478"/>
            <ac:spMkLst>
              <pc:docMk/>
              <pc:sldMasterMk cId="1702361088" sldId="2147483660"/>
              <pc:sldLayoutMk cId="292249728" sldId="2147483666"/>
              <ac:spMk id="6" creationId="{00000000-0000-0000-0000-000000000000}"/>
            </ac:spMkLst>
          </pc:spChg>
          <pc:spChg chg="del">
            <ac:chgData name="THAVONE Alexis" userId="420a34b1-6bc7-423e-85a4-16b54a9e115a" providerId="ADAL" clId="{59B1D4B9-FB00-41EC-976E-B7E200ADCB2C}" dt="2023-08-30T10:26:04.035" v="3567" actId="478"/>
            <ac:spMkLst>
              <pc:docMk/>
              <pc:sldMasterMk cId="1702361088" sldId="2147483660"/>
              <pc:sldLayoutMk cId="292249728" sldId="2147483666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C97D-C20C-47A2-9866-33637993913D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B70C3-C230-462E-84A5-E372BFEE1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9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7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3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25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74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56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6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5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DNE SN2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B9ED88-2CA3-725E-F2AE-09486C02C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3" y="120000"/>
            <a:ext cx="6588597" cy="5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354" y="404666"/>
            <a:ext cx="11342769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Complete with a title here that carries your message on two lines at most for more readability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3728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425354" y="1341438"/>
            <a:ext cx="11342769" cy="4895850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C34059-D4CA-4210-8E38-CDB64C895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54" y="404666"/>
            <a:ext cx="11342769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Complete with a title here that carries your message on two lines at most for more readability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CD65D2-F6BC-44F1-91EF-C5D6903AF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04830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5356" y="1341440"/>
            <a:ext cx="5502209" cy="4894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marL="0" marR="0" indent="0" algn="just" defTabSz="742950" rtl="0" eaLnBrk="1" fontAlgn="auto" latinLnBrk="0" hangingPunct="1">
              <a:lnSpc>
                <a:spcPct val="100000"/>
              </a:lnSpc>
              <a:spcBef>
                <a:spcPts val="14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  <a:lvl2pPr marL="291505" marR="0" indent="-291505" algn="just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100">
                <a:solidFill>
                  <a:schemeClr val="tx1"/>
                </a:solidFill>
              </a:defRPr>
            </a:lvl2pPr>
            <a:lvl3pPr marL="292500" marR="0" indent="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526500" marR="0" indent="-23400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900">
                <a:solidFill>
                  <a:schemeClr val="tx1"/>
                </a:solidFill>
              </a:defRPr>
            </a:lvl4pPr>
            <a:lvl5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800">
                <a:solidFill>
                  <a:schemeClr val="tx1"/>
                </a:solidFill>
              </a:defRPr>
            </a:lvl5pPr>
            <a:lvl6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800">
                <a:solidFill>
                  <a:schemeClr val="tx1"/>
                </a:solidFill>
              </a:defRPr>
            </a:lvl6pPr>
            <a:lvl7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800">
                <a:solidFill>
                  <a:schemeClr val="tx1"/>
                </a:solidFill>
              </a:defRPr>
            </a:lvl7pPr>
            <a:lvl8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800">
                <a:solidFill>
                  <a:schemeClr val="tx1"/>
                </a:solidFill>
              </a:defRPr>
            </a:lvl8pPr>
            <a:lvl9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800">
                <a:solidFill>
                  <a:schemeClr val="tx1"/>
                </a:solidFill>
              </a:defRPr>
            </a:lvl9pPr>
          </a:lstStyle>
          <a:p>
            <a:pPr marL="0" marR="0" lvl="0" indent="0" algn="just" defTabSz="742950" rtl="0" eaLnBrk="1" fontAlgn="auto" latinLnBrk="0" hangingPunct="1">
              <a:lnSpc>
                <a:spcPct val="100000"/>
              </a:lnSpc>
              <a:spcBef>
                <a:spcPts val="14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91505" marR="0" lvl="1" indent="-291505" algn="just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92500" marR="0" lvl="2" indent="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526500" marR="0" lvl="3" indent="-23400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731250" marR="0" lvl="4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731250" marR="0" lvl="5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731250" marR="0" lvl="6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731250" marR="0" lvl="7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731250" marR="0" lvl="8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65809" y="1341440"/>
            <a:ext cx="5502209" cy="48949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742950" rtl="0" eaLnBrk="1" fontAlgn="auto" latinLnBrk="0" hangingPunct="1">
              <a:lnSpc>
                <a:spcPct val="100000"/>
              </a:lnSpc>
              <a:spcBef>
                <a:spcPts val="14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91505" marR="0" indent="-291505" algn="just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92500" marR="0" indent="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526500" marR="0" indent="-23400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731250" marR="0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742950" rtl="0" eaLnBrk="1" fontAlgn="auto" latinLnBrk="0" hangingPunct="1">
              <a:lnSpc>
                <a:spcPct val="100000"/>
              </a:lnSpc>
              <a:spcBef>
                <a:spcPts val="14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91505" marR="0" lvl="1" indent="-291505" algn="just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92500" marR="0" lvl="2" indent="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526500" marR="0" lvl="3" indent="-234000" algn="just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731250" marR="0" lvl="4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731250" marR="0" lvl="5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731250" marR="0" lvl="6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731250" marR="0" lvl="7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731250" marR="0" lvl="8" indent="-204750" algn="just" defTabSz="74295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81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117083-C0BD-4AA9-A20D-5D62C33B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54" y="404666"/>
            <a:ext cx="11342769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Complete with a title here that carries your message on two lines at most for more readability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AE3D882-56E0-4F4A-A1B4-088E6D2D6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35052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6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19239" y="1351401"/>
            <a:ext cx="7620832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19239" y="2154024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19239" y="2956647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19239" y="3759270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19239" y="4561893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036400" y="1351401"/>
            <a:ext cx="170083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036400" y="4561893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0036400" y="3759270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10036400" y="2956647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10036400" y="2154024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19239" y="5364518"/>
            <a:ext cx="7620832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0036400" y="5364518"/>
            <a:ext cx="170083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54765" y="1351401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54765" y="2154024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54765" y="2956647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54765" y="3759270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54765" y="4561893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54765" y="5364518"/>
            <a:ext cx="1329231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06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12893E4-CA8B-43CB-930D-F5A78D0FB847}"/>
              </a:ext>
            </a:extLst>
          </p:cNvPr>
          <p:cNvSpPr txBox="1">
            <a:spLocks/>
          </p:cNvSpPr>
          <p:nvPr userDrawn="1"/>
        </p:nvSpPr>
        <p:spPr>
          <a:xfrm>
            <a:off x="416540" y="404665"/>
            <a:ext cx="11342769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461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10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19239" y="1353824"/>
            <a:ext cx="7921930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19239" y="1829365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19239" y="2304906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19239" y="2780447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19239" y="5633695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217860" y="1353824"/>
            <a:ext cx="1546213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217860" y="5633695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0217860" y="2780447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10217860" y="2304906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10217860" y="1829365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19239" y="3255988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0217860" y="3255988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019239" y="3731529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019239" y="4207070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10217860" y="4207070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10217860" y="3731529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2019239" y="4682611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10217860" y="4682611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2019239" y="5158152"/>
            <a:ext cx="792193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 dirty="0"/>
              <a:t>Chapter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10217860" y="5158152"/>
            <a:ext cx="1546213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23985" y="1353824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423985" y="1829365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23985" y="2304906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423985" y="2780447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423985" y="3255988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423985" y="3731529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423985" y="4207070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423985" y="4682611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423985" y="5158152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423985" y="5633695"/>
            <a:ext cx="1329231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10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BF9AB1F-B1A5-4CA3-89F2-C1FE70B60031}"/>
              </a:ext>
            </a:extLst>
          </p:cNvPr>
          <p:cNvSpPr txBox="1">
            <a:spLocks/>
          </p:cNvSpPr>
          <p:nvPr userDrawn="1"/>
        </p:nvSpPr>
        <p:spPr>
          <a:xfrm>
            <a:off x="416540" y="404665"/>
            <a:ext cx="11342769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8527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>
            <a:extLst>
              <a:ext uri="{FF2B5EF4-FFF2-40B4-BE49-F238E27FC236}">
                <a16:creationId xmlns:a16="http://schemas.microsoft.com/office/drawing/2014/main" id="{9958CAEC-A3F3-48C9-B375-FDD78D36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4289072" cy="4725900"/>
          </a:xfrm>
          <a:prstGeom prst="rect">
            <a:avLst/>
          </a:prstGeom>
        </p:spPr>
      </p:pic>
      <p:sp>
        <p:nvSpPr>
          <p:cNvPr id="9" name="Espace réservé pour une image  35">
            <a:extLst>
              <a:ext uri="{FF2B5EF4-FFF2-40B4-BE49-F238E27FC236}">
                <a16:creationId xmlns:a16="http://schemas.microsoft.com/office/drawing/2014/main" id="{7619CF03-338D-4AB0-A9F3-F670B4C16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463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</a:t>
            </a:r>
            <a:br>
              <a:rPr lang="en-US" noProof="0" dirty="0"/>
            </a:br>
            <a:r>
              <a:rPr lang="en-US" noProof="0" dirty="0"/>
              <a:t>to insert a picture	&gt;&gt;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34423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14169" y="3334423"/>
            <a:ext cx="7753846" cy="964800"/>
          </a:xfrm>
        </p:spPr>
        <p:txBody>
          <a:bodyPr lIns="108000" tIns="108000" r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23878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 Grey ligh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>
            <a:extLst>
              <a:ext uri="{FF2B5EF4-FFF2-40B4-BE49-F238E27FC236}">
                <a16:creationId xmlns:a16="http://schemas.microsoft.com/office/drawing/2014/main" id="{876A8560-9D71-40E3-B01C-AEB2F337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66"/>
            <a:ext cx="4289072" cy="4725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34423"/>
            <a:ext cx="1050092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14169" y="3334423"/>
            <a:ext cx="7753846" cy="964800"/>
          </a:xfrm>
        </p:spPr>
        <p:txBody>
          <a:bodyPr lIns="108000" tIns="108000" r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</a:t>
            </a:r>
          </a:p>
        </p:txBody>
      </p:sp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420EEE7C-A570-4C11-B267-7E56E4E0F6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463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</a:t>
            </a:r>
            <a:br>
              <a:rPr lang="en-US" noProof="0" dirty="0"/>
            </a:br>
            <a:r>
              <a:rPr lang="en-US" noProof="0" dirty="0"/>
              <a:t>to insert a picture	&gt;&gt;</a:t>
            </a:r>
          </a:p>
        </p:txBody>
      </p:sp>
    </p:spTree>
    <p:extLst>
      <p:ext uri="{BB962C8B-B14F-4D97-AF65-F5344CB8AC3E}">
        <p14:creationId xmlns:p14="http://schemas.microsoft.com/office/powerpoint/2010/main" val="13699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lue gre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B0581D80-6DF0-46C1-B8B4-9AEB044D6A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9566"/>
            <a:ext cx="6347941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463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</a:t>
            </a:r>
            <a:br>
              <a:rPr lang="en-US" noProof="0" dirty="0"/>
            </a:br>
            <a:r>
              <a:rPr lang="en-US" noProof="0" dirty="0"/>
              <a:t>to insert a picture	&gt;&gt;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386" y="3334423"/>
            <a:ext cx="1050092" cy="964800"/>
          </a:xfrm>
          <a:prstGeom prst="rect">
            <a:avLst/>
          </a:prstGeom>
          <a:noFill/>
        </p:spPr>
        <p:txBody>
          <a:bodyPr lIns="0" rIns="0" bIns="108000" anchor="t">
            <a:noAutofit/>
          </a:bodyPr>
          <a:lstStyle>
            <a:lvl1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2pPr>
            <a:lvl3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3pPr>
            <a:lvl4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cap="none" baseline="0">
                <a:solidFill>
                  <a:schemeClr val="bg2"/>
                </a:solidFill>
              </a:defRPr>
            </a:lvl4pPr>
            <a:lvl5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5pPr>
            <a:lvl6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>
                <a:solidFill>
                  <a:schemeClr val="bg2"/>
                </a:solidFill>
              </a:defRPr>
            </a:lvl6pPr>
            <a:lvl7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7pPr>
            <a:lvl8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8pPr>
            <a:lvl9pPr marL="0" indent="-204750" algn="just">
              <a:lnSpc>
                <a:spcPct val="100000"/>
              </a:lnSpc>
              <a:spcBef>
                <a:spcPts val="32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62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14169" y="3334423"/>
            <a:ext cx="7753846" cy="964800"/>
          </a:xfrm>
        </p:spPr>
        <p:txBody>
          <a:bodyPr lIns="108000" tIns="108000" r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Chapter slide headline</a:t>
            </a:r>
          </a:p>
        </p:txBody>
      </p:sp>
      <p:pic>
        <p:nvPicPr>
          <p:cNvPr id="8" name="Image 11">
            <a:extLst>
              <a:ext uri="{FF2B5EF4-FFF2-40B4-BE49-F238E27FC236}">
                <a16:creationId xmlns:a16="http://schemas.microsoft.com/office/drawing/2014/main" id="{43547D91-58CE-4E4A-A770-D00C92D4D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66"/>
            <a:ext cx="4289072" cy="47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110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40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>
            <a:extLst>
              <a:ext uri="{FF2B5EF4-FFF2-40B4-BE49-F238E27FC236}">
                <a16:creationId xmlns:a16="http://schemas.microsoft.com/office/drawing/2014/main" id="{2C560B03-64B1-49BD-AB9A-F49BC9A06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89072" cy="4725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96C81-DBE8-42B4-8B98-27519B9B5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77" y="548681"/>
            <a:ext cx="4075439" cy="10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D571180-77BF-D466-E4BF-0C9868C0D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8" y="151159"/>
            <a:ext cx="3114856" cy="25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B3632E-DD50-4ECF-A35B-3308B06B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2" t="-96964" r="-161202" b="-969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5355" y="404665"/>
            <a:ext cx="5310606" cy="326140"/>
          </a:xfrm>
        </p:spPr>
        <p:txBody>
          <a:bodyPr lIns="108000" tIns="36000" rIns="108000" bIns="0"/>
          <a:lstStyle>
            <a:lvl1pPr>
              <a:defRPr sz="1788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 err="1"/>
              <a:t>Colour</a:t>
            </a:r>
            <a:r>
              <a:rPr lang="en-US" noProof="0" dirty="0"/>
              <a:t> &amp; Font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8750" y="404666"/>
            <a:ext cx="584056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138" b="1" noProof="0" dirty="0">
                <a:solidFill>
                  <a:schemeClr val="bg2"/>
                </a:solidFill>
              </a:rPr>
              <a:t>Remaining bug</a:t>
            </a:r>
            <a:endParaRPr lang="en-US" sz="1138" noProof="0" dirty="0">
              <a:solidFill>
                <a:schemeClr val="bg2"/>
              </a:solidFill>
            </a:endParaRPr>
          </a:p>
          <a:p>
            <a:pPr algn="r"/>
            <a:r>
              <a:rPr lang="en-US" sz="1138" noProof="0" dirty="0">
                <a:solidFill>
                  <a:schemeClr val="bg2"/>
                </a:solidFill>
              </a:rPr>
              <a:t>Print issue is reported with Font </a:t>
            </a:r>
            <a:r>
              <a:rPr lang="en-US" sz="1138" baseline="0" noProof="0" dirty="0">
                <a:solidFill>
                  <a:schemeClr val="bg2"/>
                </a:solidFill>
              </a:rPr>
              <a:t> Tahoma in italic when the document is save as a PDF with MS PPT. </a:t>
            </a:r>
          </a:p>
          <a:p>
            <a:pPr algn="r"/>
            <a:r>
              <a:rPr lang="en-US" sz="1138" b="1" baseline="0" noProof="0" dirty="0">
                <a:solidFill>
                  <a:schemeClr val="bg2"/>
                </a:solidFill>
              </a:rPr>
              <a:t>Work around solution: generate with Pdf Creator.</a:t>
            </a:r>
            <a:endParaRPr lang="en-US" sz="1138" b="1" noProof="0" dirty="0">
              <a:solidFill>
                <a:schemeClr val="bg2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  <a:ln>
            <a:noFill/>
          </a:ln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813"/>
            </a:lvl2pPr>
          </a:lstStyle>
          <a:p>
            <a:pPr lvl="0"/>
            <a:r>
              <a:rPr lang="en-US" noProof="0" dirty="0"/>
              <a:t>How to use the Wavestone ppt template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542" y="730808"/>
            <a:ext cx="5502208" cy="75397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300" b="1" noProof="0" dirty="0">
                <a:solidFill>
                  <a:schemeClr val="bg2"/>
                </a:solidFill>
              </a:rPr>
              <a:t>Shortcut to switch</a:t>
            </a:r>
            <a:r>
              <a:rPr lang="en-US" sz="1300" b="1" baseline="0" noProof="0" dirty="0">
                <a:solidFill>
                  <a:schemeClr val="bg2"/>
                </a:solidFill>
              </a:rPr>
              <a:t> text level :</a:t>
            </a:r>
            <a:endParaRPr lang="en-US" sz="1300" b="1" noProof="0" dirty="0">
              <a:solidFill>
                <a:schemeClr val="bg2"/>
              </a:solidFill>
            </a:endParaRPr>
          </a:p>
          <a:p>
            <a:pPr algn="r"/>
            <a:r>
              <a:rPr lang="en-US" sz="1300" b="0" noProof="0" dirty="0">
                <a:solidFill>
                  <a:schemeClr val="bg2"/>
                </a:solidFill>
              </a:rPr>
              <a:t>Shift</a:t>
            </a:r>
            <a:r>
              <a:rPr lang="en-US" sz="1300" b="0" baseline="0" noProof="0" dirty="0">
                <a:solidFill>
                  <a:schemeClr val="bg2"/>
                </a:solidFill>
              </a:rPr>
              <a:t> + Alt + Right/Left arrow</a:t>
            </a:r>
            <a:endParaRPr lang="en-US" sz="1300" b="0" noProof="0" dirty="0">
              <a:solidFill>
                <a:schemeClr val="bg2"/>
              </a:solidFill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94F6D0A-3D2F-47A0-A857-DCDD4D882B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3176284"/>
              </p:ext>
            </p:extLst>
          </p:nvPr>
        </p:nvGraphicFramePr>
        <p:xfrm>
          <a:off x="486065" y="3212976"/>
          <a:ext cx="11561351" cy="3596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3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6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en-US" sz="900" b="1" noProof="0" dirty="0"/>
                        <a:t>Level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size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</a:t>
                      </a:r>
                      <a:r>
                        <a:rPr lang="en-US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indentation</a:t>
                      </a:r>
                      <a:endParaRPr lang="en-US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spacing</a:t>
                      </a:r>
                    </a:p>
                  </a:txBody>
                  <a:tcPr marL="112542" marR="11254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en-US" sz="1000" i="0" kern="1200" cap="all" baseline="0" noProof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TOP TITLE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en-US" sz="2200" kern="1200" baseline="0" noProof="0" dirty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Title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en-US" sz="1000" i="0" kern="1200" cap="none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cap="none" baseline="0" noProof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en-US" sz="12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0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112542" marR="11254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Inhaltsplatzhalter 3">
            <a:extLst>
              <a:ext uri="{FF2B5EF4-FFF2-40B4-BE49-F238E27FC236}">
                <a16:creationId xmlns:a16="http://schemas.microsoft.com/office/drawing/2014/main" id="{73231693-0D51-4F7C-AC74-C0D2CA99BFC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93666078"/>
              </p:ext>
            </p:extLst>
          </p:nvPr>
        </p:nvGraphicFramePr>
        <p:xfrm>
          <a:off x="446856" y="1460083"/>
          <a:ext cx="11360135" cy="1635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88615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88615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88615" marR="132923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15" marR="132923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R 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 255</a:t>
                      </a:r>
                      <a:b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B 255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199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105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109065" marR="109065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7">
            <a:extLst>
              <a:ext uri="{FF2B5EF4-FFF2-40B4-BE49-F238E27FC236}">
                <a16:creationId xmlns:a16="http://schemas.microsoft.com/office/drawing/2014/main" id="{A455E743-C0D9-41D7-9915-6CED3343A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81" y="863152"/>
            <a:ext cx="583402" cy="4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44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479999" y="531693"/>
            <a:ext cx="11280202" cy="664615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 dirty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466609" y="1295400"/>
            <a:ext cx="11258782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1828800"/>
            <a:ext cx="11258783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2356260"/>
            <a:ext cx="11258783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2908261"/>
            <a:ext cx="11258783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78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479999" y="531693"/>
            <a:ext cx="11280202" cy="664615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 dirty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466609" y="1295400"/>
            <a:ext cx="11258782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1828800"/>
            <a:ext cx="11258783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2356260"/>
            <a:ext cx="11258783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466610" y="2908261"/>
            <a:ext cx="11258783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32621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662" b="1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514350" rtl="0" eaLnBrk="1" fontAlgn="auto" latinLnBrk="0" hangingPunct="1">
                <a:lnSpc>
                  <a:spcPct val="100000"/>
                </a:lnSpc>
                <a:spcBef>
                  <a:spcPts val="369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923" b="0" i="0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98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DNE SN2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470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DNE SN2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02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DNE SN2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1444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224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9973" y="-114003"/>
            <a:ext cx="10732027" cy="6036765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57043" y="909439"/>
            <a:ext cx="627109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857251" y="354013"/>
            <a:ext cx="813646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1" y="1529907"/>
            <a:ext cx="8136467" cy="44168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213" indent="-176213">
              <a:buClr>
                <a:srgbClr val="5AAB45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Exemple de liste à puces :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857251" y="2058244"/>
            <a:ext cx="8136467" cy="3654299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5AAB45"/>
              </a:buCl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Puce 1</a:t>
            </a:r>
          </a:p>
          <a:p>
            <a:pPr lvl="0"/>
            <a:r>
              <a:rPr lang="fr-FR"/>
              <a:t>Puce 2</a:t>
            </a:r>
          </a:p>
          <a:p>
            <a:pPr lvl="0"/>
            <a:r>
              <a:rPr lang="fr-FR"/>
              <a:t>Puce 3</a:t>
            </a:r>
          </a:p>
        </p:txBody>
      </p:sp>
    </p:spTree>
    <p:extLst>
      <p:ext uri="{BB962C8B-B14F-4D97-AF65-F5344CB8AC3E}">
        <p14:creationId xmlns:p14="http://schemas.microsoft.com/office/powerpoint/2010/main" val="199420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7BD5816-EC71-4FEA-AA51-144C2F67B5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12192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Espace réservé pour une image  35">
            <a:extLst>
              <a:ext uri="{FF2B5EF4-FFF2-40B4-BE49-F238E27FC236}">
                <a16:creationId xmlns:a16="http://schemas.microsoft.com/office/drawing/2014/main" id="{50CFFB3C-D539-430E-9E1E-E65D867C5E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7519015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463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</a:t>
            </a:r>
            <a:br>
              <a:rPr lang="en-US" noProof="0" dirty="0"/>
            </a:br>
            <a:r>
              <a:rPr lang="en-US" noProof="0" dirty="0"/>
              <a:t>to insert a picture	&gt;&gt;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419707" y="5520421"/>
            <a:ext cx="2348308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baseline="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989420" y="3334423"/>
            <a:ext cx="7778596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Placeholder for your title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89420" y="4425489"/>
            <a:ext cx="7778596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Placeholder for your sub headline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89420" y="5034155"/>
            <a:ext cx="7778596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Date | Author | Internal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17EF43B-4D31-400D-920A-93C513142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6740" y="959838"/>
            <a:ext cx="3479769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93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F986FF8-0FAB-4411-868C-A190BFBE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12192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3" name="Espace réservé pour une image  35">
            <a:extLst>
              <a:ext uri="{FF2B5EF4-FFF2-40B4-BE49-F238E27FC236}">
                <a16:creationId xmlns:a16="http://schemas.microsoft.com/office/drawing/2014/main" id="{E05E0E5B-E3D1-4D83-9E73-74096393EC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7519015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463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here</a:t>
            </a:r>
            <a:br>
              <a:rPr lang="en-US" noProof="0" dirty="0"/>
            </a:br>
            <a:r>
              <a:rPr lang="en-US" noProof="0" dirty="0"/>
              <a:t>to insert a picture	&gt;&gt;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492341" y="3334423"/>
            <a:ext cx="7266720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Placeholder for your title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2341" y="4425489"/>
            <a:ext cx="726672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Placeholder for your sub headline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2341" y="5034155"/>
            <a:ext cx="726672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Date | Author | Internal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50723E1-C653-4B9D-9298-88094754179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4960" y="959838"/>
            <a:ext cx="3478154" cy="381600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4A2A9F1-D140-498B-A52F-F9D71C9A2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419707" y="5520421"/>
            <a:ext cx="2348308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baseline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 dirty="0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2436646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7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262E45-5DFF-3E99-12FD-E4CB0A152C8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6" y="183979"/>
            <a:ext cx="1007943" cy="8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4" y="404664"/>
            <a:ext cx="11342769" cy="936774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 dirty="0"/>
              <a:t>Complete with a title here that carries your message on two lines at most for more </a:t>
            </a:r>
            <a:r>
              <a:rPr lang="en-US" noProof="0" dirty="0"/>
              <a:t>readability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3984" y="1341438"/>
            <a:ext cx="11342769" cy="4894976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en-US" dirty="0"/>
              <a:t>Level 1 - </a:t>
            </a:r>
            <a:r>
              <a:rPr lang="en-US" dirty="0">
                <a:solidFill>
                  <a:srgbClr val="503078"/>
                </a:solidFill>
              </a:rPr>
              <a:t>To move to the next level, Alt + Shift + right arrow</a:t>
            </a:r>
            <a:endParaRPr lang="en-US" dirty="0"/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marL="648000" lvl="3" indent="-288000" algn="just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Tahoma" panose="020B0604030504040204" pitchFamily="34" charset="0"/>
              <a:buChar char="›"/>
            </a:pPr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noProof="0" dirty="0"/>
              <a:t>Level </a:t>
            </a:r>
            <a:r>
              <a:rPr lang="en-US" dirty="0"/>
              <a:t>8</a:t>
            </a:r>
          </a:p>
          <a:p>
            <a:pPr lvl="8"/>
            <a:r>
              <a:rPr lang="en-US" dirty="0"/>
              <a:t>Level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3E6D2-7C98-46EC-B63E-DE4BE4C77A9E}"/>
              </a:ext>
            </a:extLst>
          </p:cNvPr>
          <p:cNvSpPr>
            <a:spLocks/>
          </p:cNvSpPr>
          <p:nvPr userDrawn="1"/>
        </p:nvSpPr>
        <p:spPr>
          <a:xfrm>
            <a:off x="9921631" y="6612747"/>
            <a:ext cx="1300256" cy="262095"/>
          </a:xfrm>
          <a:prstGeom prst="rect">
            <a:avLst/>
          </a:prstGeom>
        </p:spPr>
        <p:txBody>
          <a:bodyPr wrap="square" lIns="0" tIns="0" rIns="0" bIns="122400" anchor="t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en-US" sz="900" noProof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Wavestone © 2023</a:t>
            </a:r>
          </a:p>
        </p:txBody>
      </p:sp>
      <p:sp>
        <p:nvSpPr>
          <p:cNvPr id="12" name="Textfeld 6">
            <a:extLst>
              <a:ext uri="{FF2B5EF4-FFF2-40B4-BE49-F238E27FC236}">
                <a16:creationId xmlns:a16="http://schemas.microsoft.com/office/drawing/2014/main" id="{0593B11F-779C-4B46-BF8D-2D7401F4EB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24889" y="6612746"/>
            <a:ext cx="443077" cy="246706"/>
          </a:xfrm>
          <a:prstGeom prst="rect">
            <a:avLst/>
          </a:prstGeom>
          <a:noFill/>
        </p:spPr>
        <p:txBody>
          <a:bodyPr wrap="square" lIns="0" tIns="0" rIns="0" bIns="12240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800" noProof="0" smtClean="0">
                <a:solidFill>
                  <a:schemeClr val="bg2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800" noProof="0" dirty="0">
              <a:solidFill>
                <a:schemeClr val="bg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C2DA4CA-333C-466D-AB24-60F62CD21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11248763" y="5935042"/>
            <a:ext cx="1139628" cy="926732"/>
          </a:xfrm>
          <a:prstGeom prst="rect">
            <a:avLst/>
          </a:prstGeom>
        </p:spPr>
      </p:pic>
      <p:grpSp>
        <p:nvGrpSpPr>
          <p:cNvPr id="7" name="Backup [Sticker]" hidden="1">
            <a:extLst>
              <a:ext uri="{FF2B5EF4-FFF2-40B4-BE49-F238E27FC236}">
                <a16:creationId xmlns:a16="http://schemas.microsoft.com/office/drawing/2014/main" id="{772A900F-8DEC-499A-8257-D21C9D4135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5" y="437671"/>
            <a:ext cx="2924631" cy="773389"/>
            <a:chOff x="4016896" y="3395436"/>
            <a:chExt cx="1800000" cy="7733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77054-1A60-4A31-B313-8AAA413CD4D1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+mj-ea"/>
                  <a:cs typeface="+mj-cs"/>
                </a:rPr>
                <a:t>BACK UP</a:t>
              </a:r>
            </a:p>
          </p:txBody>
        </p:sp>
        <p:cxnSp>
          <p:nvCxnSpPr>
            <p:cNvPr id="9" name="Straight Connector 3">
              <a:extLst>
                <a:ext uri="{FF2B5EF4-FFF2-40B4-BE49-F238E27FC236}">
                  <a16:creationId xmlns:a16="http://schemas.microsoft.com/office/drawing/2014/main" id="{9BB15C9E-EFEE-4C36-B0C7-69DB0F85835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">
              <a:extLst>
                <a:ext uri="{FF2B5EF4-FFF2-40B4-BE49-F238E27FC236}">
                  <a16:creationId xmlns:a16="http://schemas.microsoft.com/office/drawing/2014/main" id="{A6175DDE-0760-4F01-AEE2-6DDC13D503FE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Dummy [Sticker]" hidden="1">
            <a:extLst>
              <a:ext uri="{FF2B5EF4-FFF2-40B4-BE49-F238E27FC236}">
                <a16:creationId xmlns:a16="http://schemas.microsoft.com/office/drawing/2014/main" id="{301AFF47-785C-4E2A-B257-1A826B0EAF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29F129-2E18-441C-AC29-5136E5B513A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+mj-ea"/>
                  <a:cs typeface="+mj-cs"/>
                </a:rPr>
                <a:t>DUMMY DATA</a:t>
              </a:r>
            </a:p>
          </p:txBody>
        </p: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FF363CC5-C6D2-4BCB-B2C9-19A448FAB861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1992365D-0260-414B-86EA-42B18F04B9CD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Update [Sticker]" hidden="1">
            <a:extLst>
              <a:ext uri="{FF2B5EF4-FFF2-40B4-BE49-F238E27FC236}">
                <a16:creationId xmlns:a16="http://schemas.microsoft.com/office/drawing/2014/main" id="{1C5402E3-80BD-49DE-9E42-4D0A05E732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9616B-FC75-499C-B934-B6D669001EBD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+mj-ea"/>
                  <a:cs typeface="+mj-cs"/>
                </a:rPr>
                <a:t>UPDATE DATA</a:t>
              </a:r>
            </a:p>
          </p:txBody>
        </p: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44CF057A-67DD-4061-B0FB-0587DDD22C0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id="{56EA6838-8EAC-4337-95D2-6DE8999FE06F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Final [Sticker]" hidden="1">
            <a:extLst>
              <a:ext uri="{FF2B5EF4-FFF2-40B4-BE49-F238E27FC236}">
                <a16:creationId xmlns:a16="http://schemas.microsoft.com/office/drawing/2014/main" id="{6F34832A-57AA-4338-9ACA-B818CCB424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DE24DB-7CC6-4C43-B012-D3AD433A984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+mj-ea"/>
                  <a:cs typeface="+mj-cs"/>
                </a:rPr>
                <a:t>FINAL SLIDE</a:t>
              </a:r>
            </a:p>
          </p:txBody>
        </p: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id="{7EC8B73A-6A53-461C-896C-97DD68F70F4A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B21B351D-3359-4A90-B43C-47F12A8EC8E5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Draft [Sticker]" hidden="1">
            <a:extLst>
              <a:ext uri="{FF2B5EF4-FFF2-40B4-BE49-F238E27FC236}">
                <a16:creationId xmlns:a16="http://schemas.microsoft.com/office/drawing/2014/main" id="{1A1EB613-1EA7-4D2C-B58A-A63A989433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EB8B7C-9791-4296-9797-E4095151885B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+mj-ea"/>
                  <a:cs typeface="+mj-cs"/>
                </a:rPr>
                <a:t>DRAFT SLIDE</a:t>
              </a:r>
            </a:p>
          </p:txBody>
        </p:sp>
        <p:cxnSp>
          <p:nvCxnSpPr>
            <p:cNvPr id="28" name="Straight Connector 7">
              <a:extLst>
                <a:ext uri="{FF2B5EF4-FFF2-40B4-BE49-F238E27FC236}">
                  <a16:creationId xmlns:a16="http://schemas.microsoft.com/office/drawing/2014/main" id="{E77940A6-6720-48E6-B2E7-48F74A9C3FF8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">
              <a:extLst>
                <a:ext uri="{FF2B5EF4-FFF2-40B4-BE49-F238E27FC236}">
                  <a16:creationId xmlns:a16="http://schemas.microsoft.com/office/drawing/2014/main" id="{0D5F4211-3FD6-4182-B92B-5BE713CC603C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Discussion [Sticker]" hidden="1">
            <a:extLst>
              <a:ext uri="{FF2B5EF4-FFF2-40B4-BE49-F238E27FC236}">
                <a16:creationId xmlns:a16="http://schemas.microsoft.com/office/drawing/2014/main" id="{FB34665F-0926-40AC-83C7-DB566709BB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4AD995-DC80-41ED-953E-A00A8C8E5705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ea typeface="+mj-ea"/>
                  <a:cs typeface="+mj-cs"/>
                </a:rPr>
                <a:t>FOR DISCUSSION</a:t>
              </a:r>
            </a:p>
          </p:txBody>
        </p:sp>
        <p:cxnSp>
          <p:nvCxnSpPr>
            <p:cNvPr id="32" name="Straight Connector 7">
              <a:extLst>
                <a:ext uri="{FF2B5EF4-FFF2-40B4-BE49-F238E27FC236}">
                  <a16:creationId xmlns:a16="http://schemas.microsoft.com/office/drawing/2014/main" id="{4A8320A4-C50B-475A-919D-E87748AE5894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592D82CD-CC3B-4A4D-85D2-088242F2285A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Internal [Sticker]" hidden="1">
            <a:extLst>
              <a:ext uri="{FF2B5EF4-FFF2-40B4-BE49-F238E27FC236}">
                <a16:creationId xmlns:a16="http://schemas.microsoft.com/office/drawing/2014/main" id="{6B5D68AE-8AFA-492F-8B36-58E4E2E255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ED51A-72CF-4175-8427-2B37AE5A6D18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ea typeface="+mj-ea"/>
                  <a:cs typeface="+mj-cs"/>
                </a:rPr>
                <a:t>INTERNAL USE ONLY</a:t>
              </a:r>
            </a:p>
          </p:txBody>
        </p:sp>
        <p:cxnSp>
          <p:nvCxnSpPr>
            <p:cNvPr id="36" name="Straight Connector 7">
              <a:extLst>
                <a:ext uri="{FF2B5EF4-FFF2-40B4-BE49-F238E27FC236}">
                  <a16:creationId xmlns:a16="http://schemas.microsoft.com/office/drawing/2014/main" id="{9992F30E-42B4-4260-80BE-EF626BB5398C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">
              <a:extLst>
                <a:ext uri="{FF2B5EF4-FFF2-40B4-BE49-F238E27FC236}">
                  <a16:creationId xmlns:a16="http://schemas.microsoft.com/office/drawing/2014/main" id="{0D1069F7-D2F4-41BC-A60A-7F236722ACD6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esponsible [Sticker]" hidden="1">
            <a:extLst>
              <a:ext uri="{FF2B5EF4-FFF2-40B4-BE49-F238E27FC236}">
                <a16:creationId xmlns:a16="http://schemas.microsoft.com/office/drawing/2014/main" id="{079FBCEE-4E33-429D-BE01-03EB983EBF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94194" y="437671"/>
            <a:ext cx="2924633" cy="773389"/>
            <a:chOff x="4016896" y="3395436"/>
            <a:chExt cx="1800000" cy="77338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763349-DCE0-4EAA-8B9E-5C69A762ECE7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+mj-ea"/>
                  <a:cs typeface="+mj-cs"/>
                </a:rPr>
                <a:t>RESPONSIBLE:</a:t>
              </a:r>
              <a:br>
                <a:rPr lang="en-US" sz="1400" dirty="0">
                  <a:solidFill>
                    <a:schemeClr val="bg1"/>
                  </a:solidFill>
                  <a:ea typeface="+mj-ea"/>
                  <a:cs typeface="+mj-cs"/>
                </a:rPr>
              </a:br>
              <a:r>
                <a:rPr lang="en-US" sz="1400" dirty="0">
                  <a:solidFill>
                    <a:schemeClr val="bg1"/>
                  </a:solidFill>
                  <a:ea typeface="+mj-ea"/>
                  <a:cs typeface="+mj-cs"/>
                </a:rPr>
                <a:t>XXX</a:t>
              </a:r>
            </a:p>
          </p:txBody>
        </p:sp>
        <p:cxnSp>
          <p:nvCxnSpPr>
            <p:cNvPr id="40" name="Straight Connector 7">
              <a:extLst>
                <a:ext uri="{FF2B5EF4-FFF2-40B4-BE49-F238E27FC236}">
                  <a16:creationId xmlns:a16="http://schemas.microsoft.com/office/drawing/2014/main" id="{7A45D47D-888B-486F-B39B-92378EEFC2C7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>
              <a:extLst>
                <a:ext uri="{FF2B5EF4-FFF2-40B4-BE49-F238E27FC236}">
                  <a16:creationId xmlns:a16="http://schemas.microsoft.com/office/drawing/2014/main" id="{CE7071A1-938A-4EA9-8D49-EF111F07AF88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[Comment]" hidden="1">
            <a:extLst>
              <a:ext uri="{FF2B5EF4-FFF2-40B4-BE49-F238E27FC236}">
                <a16:creationId xmlns:a16="http://schemas.microsoft.com/office/drawing/2014/main" id="{F88A037C-B03F-4F06-A04B-E8EB6C3742BE}"/>
              </a:ext>
            </a:extLst>
          </p:cNvPr>
          <p:cNvSpPr>
            <a:spLocks/>
          </p:cNvSpPr>
          <p:nvPr userDrawn="1"/>
        </p:nvSpPr>
        <p:spPr>
          <a:xfrm>
            <a:off x="8487619" y="404813"/>
            <a:ext cx="3279134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a typeface="+mj-ea"/>
                <a:cs typeface="+mj-cs"/>
              </a:rPr>
              <a:t>Content</a:t>
            </a:r>
          </a:p>
        </p:txBody>
      </p:sp>
      <p:sp>
        <p:nvSpPr>
          <p:cNvPr id="43" name="Formatting [Comment]" hidden="1">
            <a:extLst>
              <a:ext uri="{FF2B5EF4-FFF2-40B4-BE49-F238E27FC236}">
                <a16:creationId xmlns:a16="http://schemas.microsoft.com/office/drawing/2014/main" id="{E7357E13-04B6-4DB8-9DC2-DF28BD69748C}"/>
              </a:ext>
            </a:extLst>
          </p:cNvPr>
          <p:cNvSpPr/>
          <p:nvPr userDrawn="1"/>
        </p:nvSpPr>
        <p:spPr>
          <a:xfrm>
            <a:off x="8487619" y="404813"/>
            <a:ext cx="3279134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a typeface="+mj-ea"/>
                <a:cs typeface="+mj-cs"/>
              </a:rPr>
              <a:t>Formatting</a:t>
            </a:r>
          </a:p>
        </p:txBody>
      </p:sp>
      <p:sp>
        <p:nvSpPr>
          <p:cNvPr id="44" name="Footnote [Placeholder]" hidden="1">
            <a:extLst>
              <a:ext uri="{FF2B5EF4-FFF2-40B4-BE49-F238E27FC236}">
                <a16:creationId xmlns:a16="http://schemas.microsoft.com/office/drawing/2014/main" id="{8D58C20D-DE6F-41F0-95A2-8A306EEC6633}"/>
              </a:ext>
            </a:extLst>
          </p:cNvPr>
          <p:cNvSpPr>
            <a:spLocks/>
          </p:cNvSpPr>
          <p:nvPr userDrawn="1"/>
        </p:nvSpPr>
        <p:spPr>
          <a:xfrm>
            <a:off x="423986" y="6249936"/>
            <a:ext cx="11323211" cy="2549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900" dirty="0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grpSp>
        <p:nvGrpSpPr>
          <p:cNvPr id="66" name="Harvey 3" hidden="1">
            <a:extLst>
              <a:ext uri="{FF2B5EF4-FFF2-40B4-BE49-F238E27FC236}">
                <a16:creationId xmlns:a16="http://schemas.microsoft.com/office/drawing/2014/main" id="{1F52F8D6-828E-421C-B9CB-574D405F17B6}"/>
              </a:ext>
            </a:extLst>
          </p:cNvPr>
          <p:cNvGrpSpPr>
            <a:grpSpLocks/>
          </p:cNvGrpSpPr>
          <p:nvPr userDrawn="1">
            <p:custDataLst>
              <p:tags r:id="rId18"/>
            </p:custDataLst>
          </p:nvPr>
        </p:nvGrpSpPr>
        <p:grpSpPr>
          <a:xfrm>
            <a:off x="11246295" y="1459918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67" name="Harvey 0/3 [0]" hidden="1">
              <a:extLst>
                <a:ext uri="{FF2B5EF4-FFF2-40B4-BE49-F238E27FC236}">
                  <a16:creationId xmlns:a16="http://schemas.microsoft.com/office/drawing/2014/main" id="{DA6730B4-6E1B-41CD-87D4-698BEB6D612A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8" name="Harvey 1/3 [1]">
              <a:extLst>
                <a:ext uri="{FF2B5EF4-FFF2-40B4-BE49-F238E27FC236}">
                  <a16:creationId xmlns:a16="http://schemas.microsoft.com/office/drawing/2014/main" id="{B41F4DC7-3F73-4023-84B1-377422594D94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9" name="Harvey 2/3 [2]" hidden="1">
              <a:extLst>
                <a:ext uri="{FF2B5EF4-FFF2-40B4-BE49-F238E27FC236}">
                  <a16:creationId xmlns:a16="http://schemas.microsoft.com/office/drawing/2014/main" id="{6B1F8B66-7471-417A-A29F-4634105DE542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0" name="Harvey 3/3 [3]" hidden="1">
              <a:extLst>
                <a:ext uri="{FF2B5EF4-FFF2-40B4-BE49-F238E27FC236}">
                  <a16:creationId xmlns:a16="http://schemas.microsoft.com/office/drawing/2014/main" id="{838BE17D-40D8-44E7-AEC3-5CD1726D7736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Harvey 4" hidden="1">
            <a:extLst>
              <a:ext uri="{FF2B5EF4-FFF2-40B4-BE49-F238E27FC236}">
                <a16:creationId xmlns:a16="http://schemas.microsoft.com/office/drawing/2014/main" id="{E764B4BF-B735-40EA-B80D-459C60AAACE4}"/>
              </a:ext>
            </a:extLst>
          </p:cNvPr>
          <p:cNvGrpSpPr>
            <a:grpSpLocks/>
          </p:cNvGrpSpPr>
          <p:nvPr userDrawn="1">
            <p:custDataLst>
              <p:tags r:id="rId19"/>
            </p:custDataLst>
          </p:nvPr>
        </p:nvGrpSpPr>
        <p:grpSpPr>
          <a:xfrm>
            <a:off x="11246295" y="1459918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2" name="Harvey 0/4 [0]" hidden="1">
              <a:extLst>
                <a:ext uri="{FF2B5EF4-FFF2-40B4-BE49-F238E27FC236}">
                  <a16:creationId xmlns:a16="http://schemas.microsoft.com/office/drawing/2014/main" id="{619471AD-02E3-4EC1-AC5A-00F885A990A6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3" name="Harvey 1/4 [1]">
              <a:extLst>
                <a:ext uri="{FF2B5EF4-FFF2-40B4-BE49-F238E27FC236}">
                  <a16:creationId xmlns:a16="http://schemas.microsoft.com/office/drawing/2014/main" id="{AA97BC9C-BBA4-4ED6-BA9E-BB278C0B1925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4" name="Harvey 2/4 [2]" hidden="1">
              <a:extLst>
                <a:ext uri="{FF2B5EF4-FFF2-40B4-BE49-F238E27FC236}">
                  <a16:creationId xmlns:a16="http://schemas.microsoft.com/office/drawing/2014/main" id="{03ACCB4F-1D68-49B8-A166-70F218F61009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5" name="Harvey 3/4 [3]" hidden="1">
              <a:extLst>
                <a:ext uri="{FF2B5EF4-FFF2-40B4-BE49-F238E27FC236}">
                  <a16:creationId xmlns:a16="http://schemas.microsoft.com/office/drawing/2014/main" id="{10353394-1620-4A65-8458-982AB50C159A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6" name="Harvey 4/4 [4]" hidden="1">
              <a:extLst>
                <a:ext uri="{FF2B5EF4-FFF2-40B4-BE49-F238E27FC236}">
                  <a16:creationId xmlns:a16="http://schemas.microsoft.com/office/drawing/2014/main" id="{88AB9BBD-A882-478B-85DB-C4E033FA81EB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Harvey 8" hidden="1">
            <a:extLst>
              <a:ext uri="{FF2B5EF4-FFF2-40B4-BE49-F238E27FC236}">
                <a16:creationId xmlns:a16="http://schemas.microsoft.com/office/drawing/2014/main" id="{D0002F30-C13C-48F1-B1F4-E588650DD685}"/>
              </a:ext>
            </a:extLst>
          </p:cNvPr>
          <p:cNvGrpSpPr>
            <a:grpSpLocks/>
          </p:cNvGrpSpPr>
          <p:nvPr userDrawn="1">
            <p:custDataLst>
              <p:tags r:id="rId20"/>
            </p:custDataLst>
          </p:nvPr>
        </p:nvGrpSpPr>
        <p:grpSpPr>
          <a:xfrm>
            <a:off x="11246295" y="1459918"/>
            <a:ext cx="360133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8" name="Harvey 0/8 [0]" hidden="1">
              <a:extLst>
                <a:ext uri="{FF2B5EF4-FFF2-40B4-BE49-F238E27FC236}">
                  <a16:creationId xmlns:a16="http://schemas.microsoft.com/office/drawing/2014/main" id="{658D9B93-E170-425C-B455-BC1AC9F83504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9" name="Harvey 1/8 [1]">
              <a:extLst>
                <a:ext uri="{FF2B5EF4-FFF2-40B4-BE49-F238E27FC236}">
                  <a16:creationId xmlns:a16="http://schemas.microsoft.com/office/drawing/2014/main" id="{30F06F54-8A95-402E-908E-EA1EDF0C6DF2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0" name="Harvey 2/8 [2]" hidden="1">
              <a:extLst>
                <a:ext uri="{FF2B5EF4-FFF2-40B4-BE49-F238E27FC236}">
                  <a16:creationId xmlns:a16="http://schemas.microsoft.com/office/drawing/2014/main" id="{54B64E44-8D70-4DE8-8A0D-4B3589BEF3A1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1" name="Harvey 3/8 [3]" hidden="1">
              <a:extLst>
                <a:ext uri="{FF2B5EF4-FFF2-40B4-BE49-F238E27FC236}">
                  <a16:creationId xmlns:a16="http://schemas.microsoft.com/office/drawing/2014/main" id="{8A73005A-B701-464A-B38C-FE5A96AD6287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2" name="Harvey 4/8 [4]" hidden="1">
              <a:extLst>
                <a:ext uri="{FF2B5EF4-FFF2-40B4-BE49-F238E27FC236}">
                  <a16:creationId xmlns:a16="http://schemas.microsoft.com/office/drawing/2014/main" id="{3789BA54-F09E-4E6C-85BF-76C6DB8FB628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3" name="Harvey 5/8 [5]" hidden="1">
              <a:extLst>
                <a:ext uri="{FF2B5EF4-FFF2-40B4-BE49-F238E27FC236}">
                  <a16:creationId xmlns:a16="http://schemas.microsoft.com/office/drawing/2014/main" id="{2C073E5D-5FF8-49B5-AC14-D7DA28D390ED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4" name="Harvey 6/8 [6]" hidden="1">
              <a:extLst>
                <a:ext uri="{FF2B5EF4-FFF2-40B4-BE49-F238E27FC236}">
                  <a16:creationId xmlns:a16="http://schemas.microsoft.com/office/drawing/2014/main" id="{4B8C4A73-BA59-4335-9E49-8C34AD985E31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5" name="Harvey 7/8 [7]" hidden="1">
              <a:extLst>
                <a:ext uri="{FF2B5EF4-FFF2-40B4-BE49-F238E27FC236}">
                  <a16:creationId xmlns:a16="http://schemas.microsoft.com/office/drawing/2014/main" id="{BE936F0B-D497-4117-BC2A-3B1099D61AA7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6" name="Harvey 8/8 [8]" hidden="1">
              <a:extLst>
                <a:ext uri="{FF2B5EF4-FFF2-40B4-BE49-F238E27FC236}">
                  <a16:creationId xmlns:a16="http://schemas.microsoft.com/office/drawing/2014/main" id="{2681D4CF-EB43-4711-B081-5346EF94C20C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" name="Workspace [Presentation]" hidden="1">
            <a:extLst>
              <a:ext uri="{FF2B5EF4-FFF2-40B4-BE49-F238E27FC236}">
                <a16:creationId xmlns:a16="http://schemas.microsoft.com/office/drawing/2014/main" id="{4AF2EB84-B166-4EB5-BE34-423FF03DD7AC}"/>
              </a:ext>
            </a:extLst>
          </p:cNvPr>
          <p:cNvSpPr/>
          <p:nvPr userDrawn="1"/>
        </p:nvSpPr>
        <p:spPr>
          <a:xfrm>
            <a:off x="423984" y="1341438"/>
            <a:ext cx="11342769" cy="4894976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bg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95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742950" rtl="0" eaLnBrk="1" latinLnBrk="0" hangingPunct="1">
        <a:lnSpc>
          <a:spcPct val="100000"/>
        </a:lnSpc>
        <a:spcBef>
          <a:spcPts val="1463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91505" indent="-291505" algn="just" defTabSz="914400" rtl="0" eaLnBrk="1" latinLnBrk="0" hangingPunct="1">
        <a:lnSpc>
          <a:spcPct val="100000"/>
        </a:lnSpc>
        <a:spcBef>
          <a:spcPts val="1138"/>
        </a:spcBef>
        <a:buClr>
          <a:schemeClr val="bg2"/>
        </a:buClr>
        <a:buFont typeface="Tempus Sans ITC" panose="04020404030D07020202" pitchFamily="82" charset="0"/>
        <a:buChar char="/"/>
        <a:defRPr lang="en-GB" sz="1400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292500" indent="0" algn="just" defTabSz="914400" rtl="0" eaLnBrk="1" latinLnBrk="0" hangingPunct="1">
        <a:lnSpc>
          <a:spcPct val="100000"/>
        </a:lnSpc>
        <a:spcBef>
          <a:spcPts val="488"/>
        </a:spcBef>
        <a:buFontTx/>
        <a:buNone/>
        <a:defRPr lang="en-GB" sz="1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26500" indent="-234000" algn="just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Tahoma" panose="020B0604030504040204" pitchFamily="34" charset="0"/>
        <a:buChar char="›"/>
        <a:defRPr lang="en-GB" sz="12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10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en-GB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en-GB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en-GB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67">
          <p15:clr>
            <a:srgbClr val="F26B43"/>
          </p15:clr>
        </p15:guide>
        <p15:guide id="4" pos="7413">
          <p15:clr>
            <a:srgbClr val="F26B43"/>
          </p15:clr>
        </p15:guide>
        <p15:guide id="21" orient="horz" pos="2387">
          <p15:clr>
            <a:srgbClr val="F26B43"/>
          </p15:clr>
        </p15:guide>
        <p15:guide id="22" pos="3120">
          <p15:clr>
            <a:srgbClr val="F26B43"/>
          </p15:clr>
        </p15:guide>
        <p15:guide id="23" pos="217">
          <p15:clr>
            <a:srgbClr val="F26B43"/>
          </p15:clr>
        </p15:guide>
        <p15:guide id="24" pos="6023">
          <p15:clr>
            <a:srgbClr val="F26B43"/>
          </p15:clr>
        </p15:guide>
        <p15:guide id="25" orient="horz" pos="255">
          <p15:clr>
            <a:srgbClr val="F26B43"/>
          </p15:clr>
        </p15:guide>
        <p15:guide id="26" orient="horz" pos="845">
          <p15:clr>
            <a:srgbClr val="F26B43"/>
          </p15:clr>
        </p15:guide>
        <p15:guide id="27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26.jpeg"/><Relationship Id="rId4" Type="http://schemas.openxmlformats.org/officeDocument/2006/relationships/tags" Target="../tags/tag69.xm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6.xml"/><Relationship Id="rId7" Type="http://schemas.openxmlformats.org/officeDocument/2006/relationships/image" Target="../media/image14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6.png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8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19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6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C45B0-25AE-1148-32E7-EACEF85554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C1A570E-9FD1-8BC1-1E02-F157ACB304E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cap="none" dirty="0">
                <a:solidFill>
                  <a:srgbClr val="45609C"/>
                </a:solidFill>
                <a:latin typeface="Marianne" panose="02000000000000000000" pitchFamily="2" charset="0"/>
              </a:rPr>
              <a:t>Présentation du portail familles LPI</a:t>
            </a:r>
          </a:p>
        </p:txBody>
      </p:sp>
    </p:spTree>
    <p:extLst>
      <p:ext uri="{BB962C8B-B14F-4D97-AF65-F5344CB8AC3E}">
        <p14:creationId xmlns:p14="http://schemas.microsoft.com/office/powerpoint/2010/main" val="40891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1615" y="287666"/>
            <a:ext cx="9949013" cy="612520"/>
          </a:xfrm>
        </p:spPr>
        <p:txBody>
          <a:bodyPr anchor="ctr"/>
          <a:lstStyle/>
          <a:p>
            <a:r>
              <a:rPr lang="fr-FR" sz="2400" dirty="0">
                <a:solidFill>
                  <a:srgbClr val="45609C"/>
                </a:solidFill>
                <a:latin typeface="Marianne" panose="02000000000000000000" pitchFamily="2" charset="0"/>
              </a:rPr>
              <a:t>Description des fonctionnalités – Documents de l’élève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LPI permet de consulter les dispositifs finalisés et mis en place pour l’élève.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FA99645-CC6D-C92F-AC99-AB61E2D1C2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79998" y="2226635"/>
            <a:ext cx="7489719" cy="4291276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Au sein du Portail Familles LPI, les familles sont informées de la présence des dispositifs ouverts pour l’élève. 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Programme Personnalisé de Réussite </a:t>
            </a:r>
            <a:r>
              <a:rPr lang="fr-FR" sz="1400" dirty="0" smtClean="0">
                <a:latin typeface="Marianne" panose="02000000000000000000" pitchFamily="2" charset="0"/>
              </a:rPr>
              <a:t>Éducative </a:t>
            </a:r>
            <a:r>
              <a:rPr lang="fr-FR" sz="1400" dirty="0">
                <a:latin typeface="Marianne" panose="02000000000000000000" pitchFamily="2" charset="0"/>
              </a:rPr>
              <a:t>(PPRE) et son bilan 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Plan d’Accompagnement Personnalisé (PAP) et son bilan ; 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GEVA-</a:t>
            </a:r>
            <a:r>
              <a:rPr lang="fr-FR" sz="1400" dirty="0" err="1">
                <a:latin typeface="Marianne" panose="02000000000000000000" pitchFamily="2" charset="0"/>
              </a:rPr>
              <a:t>Sco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dirty="0" smtClean="0"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latin typeface="Marianne" panose="02000000000000000000" pitchFamily="2" charset="0"/>
              </a:rPr>
              <a:t>re</a:t>
            </a:r>
            <a:r>
              <a:rPr lang="fr-FR" sz="1400" dirty="0" smtClean="0"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demande 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GEVA-</a:t>
            </a:r>
            <a:r>
              <a:rPr lang="fr-FR" sz="1400" dirty="0" err="1">
                <a:latin typeface="Marianne" panose="02000000000000000000" pitchFamily="2" charset="0"/>
              </a:rPr>
              <a:t>Sco</a:t>
            </a:r>
            <a:r>
              <a:rPr lang="fr-FR" sz="1400" dirty="0">
                <a:latin typeface="Marianne" panose="02000000000000000000" pitchFamily="2" charset="0"/>
              </a:rPr>
              <a:t> réexamen 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Projet Personnalisé de Scolarisation (PPS) 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document de Mise en œuvre du PPS ;</a:t>
            </a: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Le Projet d’accueil Individualisé (PAI</a:t>
            </a:r>
            <a:r>
              <a:rPr lang="fr-FR" sz="1400" dirty="0" smtClean="0">
                <a:latin typeface="Marianne" panose="02000000000000000000" pitchFamily="2" charset="0"/>
              </a:rPr>
              <a:t>) ;</a:t>
            </a:r>
            <a:endParaRPr lang="fr-FR" sz="1400" dirty="0">
              <a:latin typeface="Marianne" panose="02000000000000000000" pitchFamily="2" charset="0"/>
            </a:endParaRPr>
          </a:p>
          <a:p>
            <a:pPr marL="720000" lvl="2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Marianne" panose="02000000000000000000" pitchFamily="2" charset="0"/>
              </a:rPr>
              <a:t>Synthèse du </a:t>
            </a:r>
            <a:r>
              <a:rPr lang="fr-FR" sz="1400" dirty="0" smtClean="0">
                <a:latin typeface="Marianne" panose="02000000000000000000" pitchFamily="2" charset="0"/>
              </a:rPr>
              <a:t>document.</a:t>
            </a:r>
            <a:endParaRPr lang="fr-FR" sz="1400" dirty="0">
              <a:latin typeface="Marianne" panose="02000000000000000000" pitchFamily="2" charset="0"/>
            </a:endParaRPr>
          </a:p>
          <a:p>
            <a:pPr marL="480006" lvl="1" indent="-360000" algn="just">
              <a:spcBef>
                <a:spcPts val="600"/>
              </a:spcBef>
              <a:spcAft>
                <a:spcPts val="600"/>
              </a:spcAft>
            </a:pPr>
            <a:r>
              <a:rPr lang="fr-FR" sz="1534" dirty="0">
                <a:latin typeface="Marianne" panose="02000000000000000000" pitchFamily="2" charset="0"/>
              </a:rPr>
              <a:t>Une fois, le document sélectionné, s’affiche le détail de présentation du document avec les différents éléments associés et leur état.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DE147E9-2A47-BC8D-D0A7-C9DCEFBA9B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46" y="3995518"/>
            <a:ext cx="2239354" cy="25223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4235B47-0C66-CFD6-C9AA-1B2C7D76114C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8204714" y="2226635"/>
            <a:ext cx="2239354" cy="2522393"/>
            <a:chOff x="8105497" y="2177478"/>
            <a:chExt cx="3606502" cy="406234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6E400BC-36CF-63B4-1D01-08FB063D8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497" y="2177478"/>
              <a:ext cx="3606502" cy="406234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348D7E-5BC6-0850-8875-94EA6CE412BA}"/>
                </a:ext>
              </a:extLst>
            </p:cNvPr>
            <p:cNvSpPr>
              <a:spLocks/>
            </p:cNvSpPr>
            <p:nvPr/>
          </p:nvSpPr>
          <p:spPr>
            <a:xfrm>
              <a:off x="8454266" y="3517695"/>
              <a:ext cx="384933" cy="4956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fr-FR" sz="200" b="1" dirty="0">
                  <a:solidFill>
                    <a:srgbClr val="45609C"/>
                  </a:solidFill>
                  <a:latin typeface="Marianne" panose="02000000000000000000" pitchFamily="2" charset="0"/>
                </a:rPr>
                <a:t>Parcours inclusif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3A285-2CA3-66A2-AB4E-8EC02ABD4F15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687567" y="5018886"/>
            <a:ext cx="239013" cy="33856"/>
          </a:xfrm>
          <a:prstGeom prst="rect">
            <a:avLst/>
          </a:prstGeom>
          <a:solidFill>
            <a:schemeClr val="bg1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200" b="1" dirty="0">
                <a:solidFill>
                  <a:srgbClr val="45609C"/>
                </a:solidFill>
                <a:latin typeface="Marianne" panose="02000000000000000000" pitchFamily="2" charset="0"/>
              </a:rPr>
              <a:t>Parcours inclusif</a:t>
            </a:r>
          </a:p>
        </p:txBody>
      </p:sp>
    </p:spTree>
    <p:extLst>
      <p:ext uri="{BB962C8B-B14F-4D97-AF65-F5344CB8AC3E}">
        <p14:creationId xmlns:p14="http://schemas.microsoft.com/office/powerpoint/2010/main" val="21276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1615" y="257767"/>
            <a:ext cx="9949013" cy="612520"/>
          </a:xfrm>
        </p:spPr>
        <p:txBody>
          <a:bodyPr anchor="ctr"/>
          <a:lstStyle/>
          <a:p>
            <a:r>
              <a:rPr lang="fr-FR" sz="2400" dirty="0">
                <a:solidFill>
                  <a:srgbClr val="45609C"/>
                </a:solidFill>
                <a:latin typeface="Marianne" panose="02000000000000000000" pitchFamily="2" charset="0"/>
              </a:rPr>
              <a:t>Présentation du Portail Familles LPI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9337878-DFCA-2B39-77D8-B245B794A75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479997" y="1439278"/>
            <a:ext cx="11232001" cy="3030472"/>
            <a:chOff x="479997" y="1158076"/>
            <a:chExt cx="11232001" cy="3030472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E45A5EB-EC2F-19AF-B5C6-B8DBB13E4D3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310876" y="1158076"/>
              <a:ext cx="3570247" cy="58744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08000" tIns="108000" rIns="108000" bIns="108000" rtlCol="0" anchor="t" anchorCtr="0">
              <a:spAutoFit/>
            </a:bodyPr>
            <a:lstStyle>
              <a:lvl1pPr marL="0" indent="0" algn="l" defTabSz="121917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67"/>
                </a:spcAft>
                <a:buFont typeface="Arial" pitchFamily="34" charset="0"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92" indent="-95998" algn="l" defTabSz="1219170" rtl="0" eaLnBrk="1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buChar char="•"/>
                <a:defRPr sz="1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986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1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5980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3972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9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>
                  <a:solidFill>
                    <a:schemeClr val="bg1">
                      <a:lumMod val="100000"/>
                    </a:schemeClr>
                  </a:solidFill>
                  <a:latin typeface="Marianne" panose="02000000000000000000" pitchFamily="2" charset="0"/>
                </a:rPr>
                <a:t>Objectifs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D97D15-2F3D-A508-388F-DBA0B314DD28}"/>
                </a:ext>
              </a:extLst>
            </p:cNvPr>
            <p:cNvSpPr>
              <a:spLocks/>
            </p:cNvSpPr>
            <p:nvPr/>
          </p:nvSpPr>
          <p:spPr>
            <a:xfrm>
              <a:off x="479997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dirty="0">
                  <a:solidFill>
                    <a:schemeClr val="tx1">
                      <a:lumMod val="100000"/>
                    </a:schemeClr>
                  </a:solidFill>
                  <a:latin typeface="Marianne" panose="02000000000000000000" pitchFamily="2" charset="0"/>
                </a:rPr>
                <a:t>Mettre en place un service en ligne destiné aux familles afin d’assurer une meilleure accessibilité des informations du LPI pour les élèves concernés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F0CF1B-CF16-973A-6D73-E4E2F53623DF}"/>
                </a:ext>
              </a:extLst>
            </p:cNvPr>
            <p:cNvSpPr>
              <a:spLocks/>
            </p:cNvSpPr>
            <p:nvPr/>
          </p:nvSpPr>
          <p:spPr>
            <a:xfrm>
              <a:off x="4315438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dirty="0">
                  <a:solidFill>
                    <a:schemeClr val="tx1">
                      <a:lumMod val="100000"/>
                    </a:schemeClr>
                  </a:solidFill>
                  <a:latin typeface="Marianne" panose="02000000000000000000" pitchFamily="2" charset="0"/>
                </a:rPr>
                <a:t>Faciliter la consultation d’informations via un écran unique de suivi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249C5A-684B-11DF-8E81-FE1E4DCB0545}"/>
                </a:ext>
              </a:extLst>
            </p:cNvPr>
            <p:cNvSpPr>
              <a:spLocks/>
            </p:cNvSpPr>
            <p:nvPr/>
          </p:nvSpPr>
          <p:spPr>
            <a:xfrm>
              <a:off x="8150878" y="2883499"/>
              <a:ext cx="3561120" cy="13050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Consulter les dispositifs finalisés et mis en place pour l’élève (PPRE, PAP, GEVA-</a:t>
              </a:r>
              <a:r>
                <a:rPr lang="fr-FR" sz="1600" dirty="0" err="1">
                  <a:solidFill>
                    <a:schemeClr val="tx1">
                      <a:lumMod val="100000"/>
                    </a:schemeClr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Sco</a:t>
              </a:r>
              <a:r>
                <a:rPr lang="fr-FR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Marianne" panose="0200000000000000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, PPS, PAI…)</a:t>
              </a:r>
            </a:p>
          </p:txBody>
        </p:sp>
        <p:pic>
          <p:nvPicPr>
            <p:cNvPr id="13" name="Graphique 12" descr="Document avec un remplissage uni">
              <a:extLst>
                <a:ext uri="{FF2B5EF4-FFF2-40B4-BE49-F238E27FC236}">
                  <a16:creationId xmlns:a16="http://schemas.microsoft.com/office/drawing/2014/main" id="{20599536-A58E-2BF6-CE37-9A9BF161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74237" y="1857308"/>
              <a:ext cx="914400" cy="914400"/>
            </a:xfrm>
            <a:prstGeom prst="rect">
              <a:avLst/>
            </a:prstGeom>
          </p:spPr>
        </p:pic>
        <p:pic>
          <p:nvPicPr>
            <p:cNvPr id="15" name="Graphique 14" descr="Informations avec un remplissage uni">
              <a:extLst>
                <a:ext uri="{FF2B5EF4-FFF2-40B4-BE49-F238E27FC236}">
                  <a16:creationId xmlns:a16="http://schemas.microsoft.com/office/drawing/2014/main" id="{687357CE-3777-DDE1-1A9F-3033C36A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638798" y="1857308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Écran avec un remplissage uni">
              <a:extLst>
                <a:ext uri="{FF2B5EF4-FFF2-40B4-BE49-F238E27FC236}">
                  <a16:creationId xmlns:a16="http://schemas.microsoft.com/office/drawing/2014/main" id="{21875E47-45C4-0DBA-6FD7-A2D169182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803357" y="1857308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8747536-505B-564B-803F-0BF9ED47CE7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480000" y="5035109"/>
            <a:ext cx="11232000" cy="1433827"/>
          </a:xfrm>
          <a:prstGeom prst="rect">
            <a:avLst/>
          </a:prstGeom>
          <a:solidFill>
            <a:srgbClr val="F6F6F6"/>
          </a:solidFill>
          <a:ln w="19050" cap="flat" cmpd="sng" algn="ctr">
            <a:solidFill>
              <a:schemeClr val="tx2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tx2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introduit des nouvelles fonctionnalités au sein du Portail Scolarité </a:t>
            </a:r>
            <a:r>
              <a:rPr lang="fr-FR" sz="1600" b="1" dirty="0" smtClean="0">
                <a:solidFill>
                  <a:schemeClr val="tx2">
                    <a:lumMod val="100000"/>
                  </a:schemeClr>
                </a:solidFill>
                <a:latin typeface="Marianne" panose="02000000000000000000" pitchFamily="2" charset="0"/>
              </a:rPr>
              <a:t>Services :</a:t>
            </a:r>
            <a:endParaRPr lang="fr-FR" sz="1600" b="1" dirty="0">
              <a:solidFill>
                <a:schemeClr val="tx2">
                  <a:lumMod val="100000"/>
                </a:schemeClr>
              </a:solidFill>
              <a:latin typeface="Marianne" panose="02000000000000000000" pitchFamily="2" charset="0"/>
            </a:endParaRPr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tx2">
                    <a:lumMod val="100000"/>
                  </a:schemeClr>
                </a:solidFill>
                <a:latin typeface="Marianne" panose="02000000000000000000" pitchFamily="2" charset="0"/>
              </a:rPr>
              <a:t>Informations du livret </a:t>
            </a:r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tx2">
                    <a:lumMod val="100000"/>
                  </a:schemeClr>
                </a:solidFill>
                <a:latin typeface="Marianne" panose="02000000000000000000" pitchFamily="2" charset="0"/>
              </a:rPr>
              <a:t>Aménagements pédagogiques</a:t>
            </a:r>
          </a:p>
          <a:p>
            <a:pPr marL="342900" indent="-342900" algn="ctr">
              <a:spcAft>
                <a:spcPts val="600"/>
              </a:spcAft>
              <a:buFont typeface="+mj-lt"/>
              <a:buAutoNum type="arabicPeriod"/>
            </a:pPr>
            <a:r>
              <a:rPr lang="fr-FR" sz="1600" dirty="0">
                <a:solidFill>
                  <a:schemeClr val="tx2">
                    <a:lumMod val="100000"/>
                  </a:schemeClr>
                </a:solidFill>
                <a:latin typeface="Marianne" panose="02000000000000000000" pitchFamily="2" charset="0"/>
              </a:rPr>
              <a:t>Documents de l’élève</a:t>
            </a:r>
          </a:p>
        </p:txBody>
      </p:sp>
    </p:spTree>
    <p:extLst>
      <p:ext uri="{BB962C8B-B14F-4D97-AF65-F5344CB8AC3E}">
        <p14:creationId xmlns:p14="http://schemas.microsoft.com/office/powerpoint/2010/main" val="26709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23682" y="209497"/>
            <a:ext cx="9949013" cy="612520"/>
          </a:xfrm>
        </p:spPr>
        <p:txBody>
          <a:bodyPr anchor="ctr"/>
          <a:lstStyle/>
          <a:p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Comment accéder aux informations du LPI de mon </a:t>
            </a:r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enfant ?</a:t>
            </a:r>
            <a:endParaRPr lang="fr-FR" sz="2400" dirty="0">
              <a:solidFill>
                <a:srgbClr val="45609C"/>
              </a:solidFill>
              <a:latin typeface="Mariann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est accessible depuis le Portail Scolarité Services 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(</a:t>
            </a:r>
            <a:r>
              <a:rPr lang="fr-FR" b="1" dirty="0" err="1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Educonnect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) pour </a:t>
            </a:r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les responsables légaux et les élèves majeurs/émancipés associés à un livret.</a:t>
            </a:r>
          </a:p>
        </p:txBody>
      </p:sp>
      <p:pic>
        <p:nvPicPr>
          <p:cNvPr id="16" name="Image 15"/>
          <p:cNvPicPr/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0000" y="2095618"/>
            <a:ext cx="5356407" cy="269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 19"/>
          <p:cNvPicPr/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05143" y="3472753"/>
            <a:ext cx="5356407" cy="320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llipse 3"/>
          <p:cNvSpPr/>
          <p:nvPr>
            <p:custDataLst>
              <p:tags r:id="rId5"/>
            </p:custDataLst>
          </p:nvPr>
        </p:nvSpPr>
        <p:spPr>
          <a:xfrm>
            <a:off x="571440" y="5012286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1" name="Ellipse 20"/>
          <p:cNvSpPr/>
          <p:nvPr>
            <p:custDataLst>
              <p:tags r:id="rId6"/>
            </p:custDataLst>
          </p:nvPr>
        </p:nvSpPr>
        <p:spPr>
          <a:xfrm>
            <a:off x="6680989" y="2870689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" name="ZoneTexte 4"/>
          <p:cNvSpPr txBox="1"/>
          <p:nvPr>
            <p:custDataLst>
              <p:tags r:id="rId7"/>
            </p:custDataLst>
          </p:nvPr>
        </p:nvSpPr>
        <p:spPr>
          <a:xfrm>
            <a:off x="1005840" y="5059751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son profil sur EDUCONNECT</a:t>
            </a:r>
            <a:endParaRPr lang="fr-FR" dirty="0"/>
          </a:p>
        </p:txBody>
      </p:sp>
      <p:sp>
        <p:nvSpPr>
          <p:cNvPr id="22" name="ZoneTexte 21"/>
          <p:cNvSpPr txBox="1"/>
          <p:nvPr>
            <p:custDataLst>
              <p:tags r:id="rId8"/>
            </p:custDataLst>
          </p:nvPr>
        </p:nvSpPr>
        <p:spPr>
          <a:xfrm>
            <a:off x="7247828" y="2870689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Entrer ses identifiants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54427" y="229318"/>
            <a:ext cx="9949013" cy="612520"/>
          </a:xfrm>
        </p:spPr>
        <p:txBody>
          <a:bodyPr anchor="ctr"/>
          <a:lstStyle/>
          <a:p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Comment accéder aux informations du LPI de mon </a:t>
            </a:r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enfant ?</a:t>
            </a:r>
            <a:endParaRPr lang="fr-FR" sz="2400" dirty="0">
              <a:solidFill>
                <a:srgbClr val="45609C"/>
              </a:solidFill>
              <a:latin typeface="Mariann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est accessible depuis le Portail Scolarité Services 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(</a:t>
            </a:r>
            <a:r>
              <a:rPr lang="fr-FR" b="1" dirty="0" err="1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Educonnect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) pour </a:t>
            </a:r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les responsables légaux et les élèves majeurs/émancipés associés à un livret.</a:t>
            </a:r>
          </a:p>
        </p:txBody>
      </p:sp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6554230" y="5947562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988630" y="5947562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« Mes services »</a:t>
            </a:r>
            <a:endParaRPr lang="fr-FR" dirty="0"/>
          </a:p>
        </p:txBody>
      </p:sp>
      <p:pic>
        <p:nvPicPr>
          <p:cNvPr id="10" name="Image 9"/>
          <p:cNvPicPr/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7491" y="2146731"/>
            <a:ext cx="6645910" cy="356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llipse 1"/>
          <p:cNvSpPr/>
          <p:nvPr>
            <p:custDataLst>
              <p:tags r:id="rId6"/>
            </p:custDataLst>
          </p:nvPr>
        </p:nvSpPr>
        <p:spPr>
          <a:xfrm>
            <a:off x="5904411" y="4323806"/>
            <a:ext cx="649819" cy="18288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5" idx="0"/>
          </p:cNvCxnSpPr>
          <p:nvPr>
            <p:custDataLst>
              <p:tags r:id="rId7"/>
            </p:custDataLst>
          </p:nvPr>
        </p:nvCxnSpPr>
        <p:spPr>
          <a:xfrm flipH="1" flipV="1">
            <a:off x="6554231" y="4506687"/>
            <a:ext cx="2712205" cy="1440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45672" y="261398"/>
            <a:ext cx="9949013" cy="612520"/>
          </a:xfrm>
        </p:spPr>
        <p:txBody>
          <a:bodyPr anchor="ctr"/>
          <a:lstStyle/>
          <a:p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Comment accéder aux informations du LPI de mon </a:t>
            </a:r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enfant ?</a:t>
            </a:r>
            <a:endParaRPr lang="fr-FR" sz="2400" dirty="0">
              <a:solidFill>
                <a:srgbClr val="45609C"/>
              </a:solidFill>
              <a:latin typeface="Mariann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est accessible depuis le Portail Scolarité Services 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(</a:t>
            </a:r>
            <a:r>
              <a:rPr lang="fr-FR" b="1" dirty="0" err="1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Educonnect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) pour </a:t>
            </a:r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les responsables légaux et les élèves majeurs/émancipés associés à un livret.</a:t>
            </a:r>
          </a:p>
        </p:txBody>
      </p:sp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6554230" y="5947562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988630" y="5947562"/>
            <a:ext cx="45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« Parcours inclusif »</a:t>
            </a:r>
            <a:endParaRPr lang="fr-FR" dirty="0"/>
          </a:p>
        </p:txBody>
      </p:sp>
      <p:pic>
        <p:nvPicPr>
          <p:cNvPr id="9" name="Image 8"/>
          <p:cNvPicPr/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6051" y="2132567"/>
            <a:ext cx="6645910" cy="355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lipse 10"/>
          <p:cNvSpPr/>
          <p:nvPr>
            <p:custDataLst>
              <p:tags r:id="rId6"/>
            </p:custDataLst>
          </p:nvPr>
        </p:nvSpPr>
        <p:spPr>
          <a:xfrm>
            <a:off x="1632856" y="4389119"/>
            <a:ext cx="770710" cy="19594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>
            <p:custDataLst>
              <p:tags r:id="rId7"/>
            </p:custDataLst>
          </p:nvPr>
        </p:nvCxnSpPr>
        <p:spPr>
          <a:xfrm flipH="1" flipV="1">
            <a:off x="2403566" y="4585062"/>
            <a:ext cx="6862871" cy="1362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5556" y="183249"/>
            <a:ext cx="9949013" cy="612520"/>
          </a:xfrm>
        </p:spPr>
        <p:txBody>
          <a:bodyPr anchor="ctr"/>
          <a:lstStyle/>
          <a:p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Comment accéder aux informations du LPI de mon </a:t>
            </a:r>
            <a:r>
              <a:rPr lang="fr-FR" sz="2400" dirty="0" smtClean="0">
                <a:solidFill>
                  <a:srgbClr val="45609C"/>
                </a:solidFill>
                <a:latin typeface="Marianne" panose="02000000000000000000" pitchFamily="2" charset="0"/>
              </a:rPr>
              <a:t>enfant ?</a:t>
            </a:r>
            <a:endParaRPr lang="fr-FR" sz="2400" dirty="0">
              <a:solidFill>
                <a:srgbClr val="45609C"/>
              </a:solidFill>
              <a:latin typeface="Mariann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71440" y="957903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est accessible depuis le Portail Scolarité Services 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(</a:t>
            </a:r>
            <a:r>
              <a:rPr lang="fr-FR" b="1" dirty="0" err="1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Educonnect</a:t>
            </a:r>
            <a:r>
              <a:rPr lang="fr-FR" b="1" dirty="0" smtClean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) pour </a:t>
            </a:r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les responsables légaux et les élèves majeurs/émancipés associés à un livret.</a:t>
            </a:r>
          </a:p>
        </p:txBody>
      </p:sp>
      <p:sp>
        <p:nvSpPr>
          <p:cNvPr id="4" name="Ellipse 3"/>
          <p:cNvSpPr/>
          <p:nvPr>
            <p:custDataLst>
              <p:tags r:id="rId3"/>
            </p:custDataLst>
          </p:nvPr>
        </p:nvSpPr>
        <p:spPr>
          <a:xfrm>
            <a:off x="1311272" y="5890996"/>
            <a:ext cx="434400" cy="4167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!</a:t>
            </a: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985556" y="5914728"/>
            <a:ext cx="896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cas où l’élève n’a pas de livret de parcours inclusif, le menu n’est pas présent</a:t>
            </a:r>
            <a:endParaRPr lang="fr-FR" dirty="0"/>
          </a:p>
        </p:txBody>
      </p:sp>
      <p:pic>
        <p:nvPicPr>
          <p:cNvPr id="10" name="Image 9"/>
          <p:cNvPicPr/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4405" y="2229405"/>
            <a:ext cx="6645910" cy="336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61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63237" y="191250"/>
            <a:ext cx="9949013" cy="612520"/>
          </a:xfrm>
        </p:spPr>
        <p:txBody>
          <a:bodyPr anchor="ctr"/>
          <a:lstStyle/>
          <a:p>
            <a:r>
              <a:rPr lang="fr-FR" sz="2400" dirty="0">
                <a:solidFill>
                  <a:srgbClr val="45609C"/>
                </a:solidFill>
                <a:latin typeface="Marianne" panose="02000000000000000000" pitchFamily="2" charset="0"/>
              </a:rPr>
              <a:t>Description des fonctionnalités – Affichage d’informations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Le Portail Familles du LPI est accessible depuis le Portail Scolarité Services pour les responsables légaux et les élèves majeurs/émancipés associés à un livret.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FA99645-CC6D-C92F-AC99-AB61E2D1C2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79999" y="2545471"/>
            <a:ext cx="5586550" cy="335743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Une fois connectés au Portail Scolarité Services, les utilisateurs peuvent accéder au livret. 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Le service « Parcours inclusif » est affiché dans la liste des menus de gauche « Mes services » pour les élèves associés à un livret. 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Les informations suivantes sont affichées sur un seul </a:t>
            </a:r>
            <a:r>
              <a:rPr lang="fr-FR" sz="1600" dirty="0" smtClean="0">
                <a:latin typeface="Marianne" panose="02000000000000000000" pitchFamily="2" charset="0"/>
              </a:rPr>
              <a:t>écran : </a:t>
            </a:r>
            <a:endParaRPr lang="fr-FR" sz="1600" dirty="0">
              <a:latin typeface="Marianne" panose="02000000000000000000" pitchFamily="2" charset="0"/>
            </a:endParaRP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latin typeface="Marianne" panose="02000000000000000000" pitchFamily="2" charset="0"/>
              </a:rPr>
              <a:t>Informations du livret </a:t>
            </a: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latin typeface="Marianne" panose="02000000000000000000" pitchFamily="2" charset="0"/>
              </a:rPr>
              <a:t>Aménagements pédagogiques</a:t>
            </a:r>
          </a:p>
          <a:p>
            <a:pPr marL="720000" lvl="2" indent="-360000"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latin typeface="Marianne" panose="02000000000000000000" pitchFamily="2" charset="0"/>
              </a:rPr>
              <a:t>Documents de l’élève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C0A0347-6F10-AC41-AA1D-BC03B45AF2A4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6095424" y="2204473"/>
            <a:ext cx="1765110" cy="4039426"/>
            <a:chOff x="6066549" y="2204473"/>
            <a:chExt cx="1765110" cy="4039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DC19BFF-4153-BFE8-D526-1D3393823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6549" y="2204473"/>
              <a:ext cx="1765110" cy="403942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AC3033-F9EA-4946-3B08-381BC3A51021}"/>
                </a:ext>
              </a:extLst>
            </p:cNvPr>
            <p:cNvSpPr>
              <a:spLocks/>
            </p:cNvSpPr>
            <p:nvPr/>
          </p:nvSpPr>
          <p:spPr>
            <a:xfrm>
              <a:off x="6657747" y="4627631"/>
              <a:ext cx="886053" cy="12311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45609C"/>
                  </a:solidFill>
                  <a:latin typeface="Marianne" panose="02000000000000000000" pitchFamily="2" charset="0"/>
                </a:rPr>
                <a:t>Parcours inclusif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26D22D54-9A58-204B-5EE0-AE554157F1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3" y="2301534"/>
            <a:ext cx="3710766" cy="38453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8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3020" y="283204"/>
            <a:ext cx="9949013" cy="612520"/>
          </a:xfrm>
        </p:spPr>
        <p:txBody>
          <a:bodyPr anchor="ctr"/>
          <a:lstStyle/>
          <a:p>
            <a:r>
              <a:rPr lang="fr-FR" sz="2400" dirty="0">
                <a:solidFill>
                  <a:srgbClr val="45609C"/>
                </a:solidFill>
                <a:latin typeface="Marianne" panose="02000000000000000000" pitchFamily="2" charset="0"/>
              </a:rPr>
              <a:t>Description des fonctionnalités – Informations du livret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B7F9744-4926-473E-6479-BDD4B7B7E38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9999" y="1170044"/>
            <a:ext cx="11232001" cy="4353855"/>
            <a:chOff x="479999" y="1170044"/>
            <a:chExt cx="11232001" cy="4353855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2FA99645-CC6D-C92F-AC99-AB61E2D1C2A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9999" y="3951573"/>
              <a:ext cx="11232000" cy="1572326"/>
            </a:xfrm>
            <a:prstGeom prst="rect">
              <a:avLst/>
            </a:prstGeom>
            <a:solidFill>
              <a:srgbClr val="F6F6F6"/>
            </a:solidFill>
          </p:spPr>
          <p:txBody>
            <a:bodyPr vert="horz" wrap="square" lIns="108000" tIns="108000" rIns="108000" bIns="108000" rtlCol="0" anchor="ctr" anchorCtr="0">
              <a:spAutoFit/>
            </a:bodyPr>
            <a:lstStyle>
              <a:lvl1pPr marL="0" indent="0" algn="l" defTabSz="121917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67"/>
                </a:spcAft>
                <a:buFont typeface="Arial" pitchFamily="34" charset="0"/>
                <a:buNone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92" indent="-95998" algn="l" defTabSz="1219170" rtl="0" eaLnBrk="1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buChar char="•"/>
                <a:defRPr sz="1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986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1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5980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03972" indent="-95998" algn="l" defTabSz="1219170" rtl="0" eaLnBrk="1" latinLnBrk="0" hangingPunct="1">
                <a:lnSpc>
                  <a:spcPct val="100000"/>
                </a:lnSpc>
                <a:spcBef>
                  <a:spcPts val="133"/>
                </a:spcBef>
                <a:spcAft>
                  <a:spcPts val="133"/>
                </a:spcAft>
                <a:buSzPct val="100000"/>
                <a:buFont typeface="Arial" pitchFamily="34" charset="0"/>
                <a:buChar char="•"/>
                <a:defRPr sz="9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-360000">
                <a:spcBef>
                  <a:spcPts val="600"/>
                </a:spcBef>
                <a:spcAft>
                  <a:spcPts val="600"/>
                </a:spcAft>
              </a:pPr>
              <a:r>
                <a:rPr lang="fr-FR" sz="1600" dirty="0">
                  <a:latin typeface="Marianne" panose="02000000000000000000" pitchFamily="2" charset="0"/>
                </a:rPr>
                <a:t>Les utilisateurs ont un bandeau leur permettant de consulter des informations relatives à leur </a:t>
              </a:r>
              <a:r>
                <a:rPr lang="fr-FR" sz="1600" dirty="0" smtClean="0">
                  <a:latin typeface="Marianne" panose="02000000000000000000" pitchFamily="2" charset="0"/>
                </a:rPr>
                <a:t>livret :</a:t>
              </a:r>
              <a:endParaRPr lang="fr-FR" sz="1600" dirty="0">
                <a:latin typeface="Marianne" panose="02000000000000000000" pitchFamily="2" charset="0"/>
              </a:endParaRPr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>
                  <a:latin typeface="Marianne" panose="02000000000000000000" pitchFamily="2" charset="0"/>
                </a:rPr>
                <a:t>Numéro de livret </a:t>
              </a:r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>
                  <a:latin typeface="Marianne" panose="02000000000000000000" pitchFamily="2" charset="0"/>
                </a:rPr>
                <a:t>Date de création du livret </a:t>
              </a:r>
            </a:p>
            <a:p>
              <a:pPr marL="720000" lvl="2" indent="-360000" algn="just">
                <a:spcBef>
                  <a:spcPts val="600"/>
                </a:spcBef>
                <a:spcAft>
                  <a:spcPts val="600"/>
                </a:spcAft>
              </a:pPr>
              <a:r>
                <a:rPr lang="fr-FR" sz="1400" dirty="0">
                  <a:latin typeface="Marianne" panose="02000000000000000000" pitchFamily="2" charset="0"/>
                </a:rPr>
                <a:t>Nom de l’enseignant responsable du livret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483BAD2-1237-41E2-31ED-87664E61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3020" y="2358764"/>
              <a:ext cx="8625958" cy="131848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CA1707-31F5-DEFA-8CD4-557DEE4EFD08}"/>
                </a:ext>
              </a:extLst>
            </p:cNvPr>
            <p:cNvSpPr>
              <a:spLocks/>
            </p:cNvSpPr>
            <p:nvPr/>
          </p:nvSpPr>
          <p:spPr>
            <a:xfrm>
              <a:off x="480000" y="1170044"/>
              <a:ext cx="11232000" cy="9144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9050" cap="flat" cmpd="sng" algn="ctr">
              <a:solidFill>
                <a:schemeClr val="tx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>
                      <a:lumMod val="100000"/>
                    </a:schemeClr>
                  </a:solidFill>
                  <a:latin typeface="Marianne" panose="02000000000000000000" pitchFamily="2" charset="0"/>
                </a:rPr>
                <a:t>Les utilisateurs ont une vue sur les informations essentielles du livret qui leur est associé.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8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19992" y="300587"/>
            <a:ext cx="9949013" cy="612520"/>
          </a:xfrm>
        </p:spPr>
        <p:txBody>
          <a:bodyPr anchor="ctr"/>
          <a:lstStyle/>
          <a:p>
            <a:r>
              <a:rPr lang="fr-FR" sz="2400" dirty="0">
                <a:solidFill>
                  <a:srgbClr val="45609C"/>
                </a:solidFill>
                <a:latin typeface="Marianne" panose="02000000000000000000" pitchFamily="2" charset="0"/>
              </a:rPr>
              <a:t>Description des fonctionnalités – Aménagements pédagogiques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87D26-F591-4023-AC13-419CE288C5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480000" y="1170044"/>
            <a:ext cx="11232000" cy="914400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solidFill>
              <a:schemeClr val="tx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100000"/>
                  </a:schemeClr>
                </a:solidFill>
                <a:latin typeface="Marianne" panose="02000000000000000000" pitchFamily="2" charset="0"/>
              </a:rPr>
              <a:t>Cette partie représente la liste des aménagements en cours, mis en place pendant l’année scolaire pour la prise en charge de l’élève. Le LPI en propose une synthèse.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FA99645-CC6D-C92F-AC99-AB61E2D1C2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79998" y="3407096"/>
            <a:ext cx="7489719" cy="1603104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108000" tIns="108000" rIns="108000" bIns="108000" rtlCol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Les aménagements présentés sont uniquement ceux qui ont été cochés et validés dans le LPI.</a:t>
            </a: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Si aucun n’aménagement n’a été sélectionné dans aucun domaine, la notification </a:t>
            </a:r>
            <a:r>
              <a:rPr lang="fr-FR" sz="1600" dirty="0" smtClean="0">
                <a:latin typeface="Marianne" panose="02000000000000000000" pitchFamily="2" charset="0"/>
              </a:rPr>
              <a:t>« Aucun </a:t>
            </a:r>
            <a:r>
              <a:rPr lang="fr-FR" sz="1600" dirty="0">
                <a:latin typeface="Marianne" panose="02000000000000000000" pitchFamily="2" charset="0"/>
              </a:rPr>
              <a:t>aménagement n’a été </a:t>
            </a:r>
            <a:r>
              <a:rPr lang="fr-FR" sz="1600" dirty="0" smtClean="0">
                <a:latin typeface="Marianne" panose="02000000000000000000" pitchFamily="2" charset="0"/>
              </a:rPr>
              <a:t>renseigné » </a:t>
            </a:r>
            <a:r>
              <a:rPr lang="fr-FR" sz="1600" dirty="0">
                <a:latin typeface="Marianne" panose="02000000000000000000" pitchFamily="2" charset="0"/>
              </a:rPr>
              <a:t>est mentionnée.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B9BA45-C478-A167-42AC-F2747C7BD8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97" y="2177478"/>
            <a:ext cx="3606502" cy="40623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E67F3-6B03-F7E0-C072-D1B5B4D4D788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454266" y="3808321"/>
            <a:ext cx="384933" cy="46166"/>
          </a:xfrm>
          <a:prstGeom prst="rect">
            <a:avLst/>
          </a:prstGeom>
          <a:solidFill>
            <a:schemeClr val="bg1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300" b="1" dirty="0">
                <a:solidFill>
                  <a:srgbClr val="45609C"/>
                </a:solidFill>
                <a:latin typeface="Marianne" panose="02000000000000000000" pitchFamily="2" charset="0"/>
              </a:rPr>
              <a:t>Parcours inclusif</a:t>
            </a:r>
          </a:p>
        </p:txBody>
      </p:sp>
    </p:spTree>
    <p:extLst>
      <p:ext uri="{BB962C8B-B14F-4D97-AF65-F5344CB8AC3E}">
        <p14:creationId xmlns:p14="http://schemas.microsoft.com/office/powerpoint/2010/main" val="1101393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Deliverable-EN-A4-Landscape-201910">
  <a:themeElements>
    <a:clrScheme name="Wavestone">
      <a:dk1>
        <a:srgbClr val="5F5F5F"/>
      </a:dk1>
      <a:lt1>
        <a:srgbClr val="FFFFFF"/>
      </a:lt1>
      <a:dk2>
        <a:srgbClr val="F6F6F6"/>
      </a:dk2>
      <a:lt2>
        <a:srgbClr val="503078"/>
      </a:lt2>
      <a:accent1>
        <a:srgbClr val="546B8C"/>
      </a:accent1>
      <a:accent2>
        <a:srgbClr val="B0ADCC"/>
      </a:accent2>
      <a:accent3>
        <a:srgbClr val="CCADC7"/>
      </a:accent3>
      <a:accent4>
        <a:srgbClr val="B24669"/>
      </a:accent4>
      <a:accent5>
        <a:srgbClr val="FF6363"/>
      </a:accent5>
      <a:accent6>
        <a:srgbClr val="21A6A6"/>
      </a:accent6>
      <a:hlink>
        <a:srgbClr val="503078"/>
      </a:hlink>
      <a:folHlink>
        <a:srgbClr val="503078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4-EN-Deliverable-Landscape-201910.potx" id="{2995AE92-92DA-4689-9EF6-D8157DD1C50F}" vid="{29033D84-71E0-4B2F-A9A2-D3E877E65C1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roups X - Document" ma:contentTypeID="0x0101002FECBCFE27A94FA4A49D56DA0627A7A700C969961115333D44A68912227300D477" ma:contentTypeVersion="19" ma:contentTypeDescription="Content type used in default document library in Groups for external groups (no extra fields for metadata provided)" ma:contentTypeScope="" ma:versionID="8a97d509776ae04f51e95a73f0fc1940">
  <xsd:schema xmlns:xsd="http://www.w3.org/2001/XMLSchema" xmlns:xs="http://www.w3.org/2001/XMLSchema" xmlns:p="http://schemas.microsoft.com/office/2006/metadata/properties" xmlns:ns1="http://schemas.microsoft.com/sharepoint/v3" xmlns:ns2="7c2e7ce8-ef2b-4665-be47-2ea79b829291" xmlns:ns3="13eb053d-a4fe-48d5-a82e-3c5e712e2a11" targetNamespace="http://schemas.microsoft.com/office/2006/metadata/properties" ma:root="true" ma:fieldsID="6f8da3718b71111e591139a0a3a86138" ns1:_="" ns2:_="" ns3:_="">
    <xsd:import namespace="http://schemas.microsoft.com/sharepoint/v3"/>
    <xsd:import namespace="7c2e7ce8-ef2b-4665-be47-2ea79b829291"/>
    <xsd:import namespace="13eb053d-a4fe-48d5-a82e-3c5e712e2a11"/>
    <xsd:element name="properties">
      <xsd:complexType>
        <xsd:sequence>
          <xsd:element name="documentManagement">
            <xsd:complexType>
              <xsd:all>
                <xsd:element ref="ns1:_UIVersionString" minOccurs="0"/>
                <xsd:element ref="ns2:WS_KM" minOccurs="0"/>
                <xsd:element ref="ns2:TaxKeywordTaxHTField" minOccurs="0"/>
                <xsd:element ref="ns2:TaxCatchAll" minOccurs="0"/>
                <xsd:element ref="ns2:TaxCatchAllLabel" minOccurs="0"/>
                <xsd:element ref="ns2:i51f003d86e044fa8787db0c1fd77971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UIVersionString" ma:index="1" nillable="true" ma:displayName="Version" ma:internalName="_UIVersionStrin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e7ce8-ef2b-4665-be47-2ea79b829291" elementFormDefault="qualified">
    <xsd:import namespace="http://schemas.microsoft.com/office/2006/documentManagement/types"/>
    <xsd:import namespace="http://schemas.microsoft.com/office/infopath/2007/PartnerControls"/>
    <xsd:element name="WS_KM" ma:index="2" nillable="true" ma:displayName="KM" ma:default="0" ma:description="" ma:internalName="WS_KM" ma:readOnly="false">
      <xsd:simpleType>
        <xsd:restriction base="dms:Boolean"/>
      </xsd:simpleType>
    </xsd:element>
    <xsd:element name="TaxKeywordTaxHTField" ma:index="8" nillable="true" ma:taxonomy="true" ma:internalName="TaxKeywordTaxHTField" ma:taxonomyFieldName="TaxKeyword" ma:displayName="Mots clés d’entreprise" ma:readOnly="false" ma:fieldId="{23f27201-bee3-471e-b2e7-b64fd8b7ca38}" ma:taxonomyMulti="true" ma:sspId="f9efb03f-e9de-4143-b61f-0d56fef76e3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7ac303b-25f5-4b68-bc12-7218887f3afd}" ma:internalName="TaxCatchAll" ma:showField="CatchAllData" ma:web="7c2e7ce8-ef2b-4665-be47-2ea79b829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7ac303b-25f5-4b68-bc12-7218887f3afd}" ma:internalName="TaxCatchAllLabel" ma:readOnly="true" ma:showField="CatchAllDataLabel" ma:web="7c2e7ce8-ef2b-4665-be47-2ea79b829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1f003d86e044fa8787db0c1fd77971" ma:index="14" nillable="true" ma:taxonomy="true" ma:internalName="i51f003d86e044fa8787db0c1fd77971" ma:taxonomyFieldName="WSDocumentType" ma:displayName="Type de document" ma:readOnly="false" ma:fieldId="{251f003d-86e0-44fa-8787-db0c1fd77971}" ma:sspId="f9efb03f-e9de-4143-b61f-0d56fef76e3e" ma:termSetId="401140da-6a5d-431c-946b-19bb8ebb57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b053d-a4fe-48d5-a82e-3c5e712e2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/>
        <xsd:element ref="dc:title" minOccurs="0" maxOccurs="1" ma:index="1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2e7ce8-ef2b-4665-be47-2ea79b829291" xsi:nil="true"/>
    <TaxKeywordTaxHTField xmlns="7c2e7ce8-ef2b-4665-be47-2ea79b829291">
      <Terms xmlns="http://schemas.microsoft.com/office/infopath/2007/PartnerControls"/>
    </TaxKeywordTaxHTField>
    <i51f003d86e044fa8787db0c1fd77971 xmlns="7c2e7ce8-ef2b-4665-be47-2ea79b829291">
      <Terms xmlns="http://schemas.microsoft.com/office/infopath/2007/PartnerControls"/>
    </i51f003d86e044fa8787db0c1fd77971>
    <WS_KM xmlns="7c2e7ce8-ef2b-4665-be47-2ea79b829291">false</WS_KM>
    <_UIVersionStr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97E6E6-EF28-40AF-804A-374DC3315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878C5-1411-4C51-8232-4B83D80A3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2e7ce8-ef2b-4665-be47-2ea79b829291"/>
    <ds:schemaRef ds:uri="13eb053d-a4fe-48d5-a82e-3c5e712e2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788378-69F8-49FA-BEAA-DFEE4B09710C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13eb053d-a4fe-48d5-a82e-3c5e712e2a11"/>
    <ds:schemaRef ds:uri="http://schemas.microsoft.com/office/2006/documentManagement/types"/>
    <ds:schemaRef ds:uri="7c2e7ce8-ef2b-4665-be47-2ea79b829291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672</Words>
  <Application>Microsoft Office PowerPoint</Application>
  <PresentationFormat>Grand écran</PresentationFormat>
  <Paragraphs>71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Marianne</vt:lpstr>
      <vt:lpstr>Tahoma</vt:lpstr>
      <vt:lpstr>Tempus Sans ITC</vt:lpstr>
      <vt:lpstr>Wingdings</vt:lpstr>
      <vt:lpstr>MINISTÈRIEL</vt:lpstr>
      <vt:lpstr>Deliverable-EN-A4-Landscape-201910</vt:lpstr>
      <vt:lpstr>Présentation PowerPoint</vt:lpstr>
      <vt:lpstr>Présentation du Portail Familles LPI</vt:lpstr>
      <vt:lpstr>Comment accéder aux informations du LPI de mon enfant ?</vt:lpstr>
      <vt:lpstr>Comment accéder aux informations du LPI de mon enfant ?</vt:lpstr>
      <vt:lpstr>Comment accéder aux informations du LPI de mon enfant ?</vt:lpstr>
      <vt:lpstr>Comment accéder aux informations du LPI de mon enfant ?</vt:lpstr>
      <vt:lpstr>Description des fonctionnalités – Affichage d’informations </vt:lpstr>
      <vt:lpstr>Description des fonctionnalités – Informations du livret</vt:lpstr>
      <vt:lpstr>Description des fonctionnalités – Aménagements pédagogiques</vt:lpstr>
      <vt:lpstr>Description des fonctionnalités – Documents de l’élève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THAVONE Alexis</dc:creator>
  <cp:lastModifiedBy>JEROME SAVIDAN</cp:lastModifiedBy>
  <cp:revision>6</cp:revision>
  <dcterms:created xsi:type="dcterms:W3CDTF">2023-08-30T08:55:16Z</dcterms:created>
  <dcterms:modified xsi:type="dcterms:W3CDTF">2023-09-01T04:55:09Z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0x0101002FECBCFE27A94FA4A49D56DA0627A7A700C969961115333D44A68912227300D477</vt:lpwstr>
  </property>
  <property fmtid="{D5CDD505-2E9C-101B-9397-08002B2CF9AE}" pid="4" name="WSDocumentType">
    <vt:lpwstr/>
  </property>
</Properties>
</file>