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02" r:id="rId2"/>
    <p:sldId id="289" r:id="rId3"/>
    <p:sldId id="281" r:id="rId4"/>
    <p:sldId id="292" r:id="rId5"/>
    <p:sldId id="301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DF4"/>
    <a:srgbClr val="E9D9F4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05" autoAdjust="0"/>
    <p:restoredTop sz="94574" autoAdjust="0"/>
  </p:normalViewPr>
  <p:slideViewPr>
    <p:cSldViewPr>
      <p:cViewPr>
        <p:scale>
          <a:sx n="90" d="100"/>
          <a:sy n="90" d="100"/>
        </p:scale>
        <p:origin x="660" y="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1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7BA48E-223B-476E-8BAD-3DAB7F0AA81F}" type="datetimeFigureOut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BAAC5-9C7C-4D0A-8717-7D29211CE1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4260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541A-A92C-49E1-B542-0161C56CFF0E}" type="datetime1">
              <a:rPr lang="fr-FR" smtClean="0"/>
              <a:pPr/>
              <a:t>05/10/2016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9A0F-75AE-48DE-862B-5DBDFC88C5E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677EF-E82F-4C34-B6FB-7FD75FF7F7B0}" type="datetime1">
              <a:rPr lang="fr-FR" smtClean="0"/>
              <a:pPr/>
              <a:t>05/10/2016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9A0F-75AE-48DE-862B-5DBDFC88C5E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59EAC-CA8D-4559-879E-6CD60BF3723E}" type="datetime1">
              <a:rPr lang="fr-FR" smtClean="0"/>
              <a:pPr/>
              <a:t>05/10/2016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9A0F-75AE-48DE-862B-5DBDFC88C5E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EF6F0-DE0E-45A0-B079-C007A232393A}" type="datetime1">
              <a:rPr lang="fr-FR" smtClean="0"/>
              <a:pPr/>
              <a:t>05/10/2016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9A0F-75AE-48DE-862B-5DBDFC88C5E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6E68D-0F27-4808-99FC-61A60AB620E3}" type="datetime1">
              <a:rPr lang="fr-FR" smtClean="0"/>
              <a:pPr/>
              <a:t>05/10/2016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9A0F-75AE-48DE-862B-5DBDFC88C5E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27F1-486C-4BBA-8B44-25DC04FE03E5}" type="datetime1">
              <a:rPr lang="fr-FR" smtClean="0"/>
              <a:pPr/>
              <a:t>05/10/2016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9A0F-75AE-48DE-862B-5DBDFC88C5E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5564-5F2B-4D67-BAF3-E21FD47218CE}" type="datetime1">
              <a:rPr lang="fr-FR" smtClean="0"/>
              <a:pPr/>
              <a:t>05/10/2016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9A0F-75AE-48DE-862B-5DBDFC88C5E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A5C9-B999-4CE6-BA29-E97FEA30BDDE}" type="datetime1">
              <a:rPr lang="fr-FR" smtClean="0"/>
              <a:pPr/>
              <a:t>05/10/2016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9A0F-75AE-48DE-862B-5DBDFC88C5E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A33D-8044-427C-8170-13F907D23FD6}" type="datetime1">
              <a:rPr lang="fr-FR" smtClean="0"/>
              <a:pPr/>
              <a:t>05/10/2016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9A0F-75AE-48DE-862B-5DBDFC88C5E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5FF5-BFD9-4705-8AE6-5DAFBB7D2D3D}" type="datetime1">
              <a:rPr lang="fr-FR" smtClean="0"/>
              <a:pPr/>
              <a:t>05/10/2016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9A0F-75AE-48DE-862B-5DBDFC88C5E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CAF88-EB5C-4CCF-82D1-798375B69C5D}" type="datetime1">
              <a:rPr lang="fr-FR" smtClean="0"/>
              <a:pPr/>
              <a:t>05/10/2016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9A0F-75AE-48DE-862B-5DBDFC88C5E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EF5F0-0492-402C-B89E-D76E19BB51B3}" type="datetime1">
              <a:rPr lang="fr-FR" smtClean="0"/>
              <a:pPr/>
              <a:t>05/10/2016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39A0F-75AE-48DE-862B-5DBDFC88C5E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gif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4.gif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21.jpeg"/><Relationship Id="rId18" Type="http://schemas.openxmlformats.org/officeDocument/2006/relationships/image" Target="../media/image9.jpeg"/><Relationship Id="rId26" Type="http://schemas.openxmlformats.org/officeDocument/2006/relationships/image" Target="../media/image32.jpeg"/><Relationship Id="rId3" Type="http://schemas.openxmlformats.org/officeDocument/2006/relationships/image" Target="../media/image4.gif"/><Relationship Id="rId21" Type="http://schemas.openxmlformats.org/officeDocument/2006/relationships/image" Target="../media/image27.jpeg"/><Relationship Id="rId7" Type="http://schemas.openxmlformats.org/officeDocument/2006/relationships/image" Target="../media/image17.jpeg"/><Relationship Id="rId12" Type="http://schemas.openxmlformats.org/officeDocument/2006/relationships/image" Target="../media/image20.jpeg"/><Relationship Id="rId17" Type="http://schemas.openxmlformats.org/officeDocument/2006/relationships/image" Target="../media/image24.jpeg"/><Relationship Id="rId25" Type="http://schemas.openxmlformats.org/officeDocument/2006/relationships/image" Target="../media/image31.jpeg"/><Relationship Id="rId2" Type="http://schemas.openxmlformats.org/officeDocument/2006/relationships/image" Target="../media/image3.png"/><Relationship Id="rId16" Type="http://schemas.openxmlformats.org/officeDocument/2006/relationships/image" Target="../media/image5.jpeg"/><Relationship Id="rId20" Type="http://schemas.openxmlformats.org/officeDocument/2006/relationships/image" Target="../media/image26.jpeg"/><Relationship Id="rId29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19.jpeg"/><Relationship Id="rId24" Type="http://schemas.openxmlformats.org/officeDocument/2006/relationships/image" Target="../media/image30.jpeg"/><Relationship Id="rId5" Type="http://schemas.openxmlformats.org/officeDocument/2006/relationships/image" Target="../media/image15.jpeg"/><Relationship Id="rId15" Type="http://schemas.openxmlformats.org/officeDocument/2006/relationships/image" Target="../media/image23.jpeg"/><Relationship Id="rId23" Type="http://schemas.openxmlformats.org/officeDocument/2006/relationships/image" Target="../media/image29.jpeg"/><Relationship Id="rId28" Type="http://schemas.openxmlformats.org/officeDocument/2006/relationships/image" Target="../media/image34.jpeg"/><Relationship Id="rId10" Type="http://schemas.openxmlformats.org/officeDocument/2006/relationships/image" Target="../media/image18.jpeg"/><Relationship Id="rId19" Type="http://schemas.openxmlformats.org/officeDocument/2006/relationships/image" Target="../media/image25.jpeg"/><Relationship Id="rId4" Type="http://schemas.openxmlformats.org/officeDocument/2006/relationships/image" Target="../media/image14.jpeg"/><Relationship Id="rId9" Type="http://schemas.openxmlformats.org/officeDocument/2006/relationships/image" Target="../media/image10.jpeg"/><Relationship Id="rId14" Type="http://schemas.openxmlformats.org/officeDocument/2006/relationships/image" Target="../media/image22.jpeg"/><Relationship Id="rId22" Type="http://schemas.openxmlformats.org/officeDocument/2006/relationships/image" Target="../media/image28.jpeg"/><Relationship Id="rId27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20.jpeg"/><Relationship Id="rId18" Type="http://schemas.openxmlformats.org/officeDocument/2006/relationships/image" Target="../media/image24.jpeg"/><Relationship Id="rId26" Type="http://schemas.openxmlformats.org/officeDocument/2006/relationships/image" Target="../media/image32.jpeg"/><Relationship Id="rId3" Type="http://schemas.openxmlformats.org/officeDocument/2006/relationships/image" Target="../media/image4.gif"/><Relationship Id="rId21" Type="http://schemas.openxmlformats.org/officeDocument/2006/relationships/image" Target="../media/image26.jpeg"/><Relationship Id="rId7" Type="http://schemas.openxmlformats.org/officeDocument/2006/relationships/image" Target="../media/image17.jpeg"/><Relationship Id="rId12" Type="http://schemas.openxmlformats.org/officeDocument/2006/relationships/image" Target="../media/image19.jpeg"/><Relationship Id="rId17" Type="http://schemas.openxmlformats.org/officeDocument/2006/relationships/image" Target="../media/image5.jpeg"/><Relationship Id="rId25" Type="http://schemas.openxmlformats.org/officeDocument/2006/relationships/image" Target="../media/image30.jpeg"/><Relationship Id="rId2" Type="http://schemas.openxmlformats.org/officeDocument/2006/relationships/image" Target="../media/image3.png"/><Relationship Id="rId16" Type="http://schemas.openxmlformats.org/officeDocument/2006/relationships/image" Target="../media/image23.jpeg"/><Relationship Id="rId20" Type="http://schemas.openxmlformats.org/officeDocument/2006/relationships/image" Target="../media/image25.jpeg"/><Relationship Id="rId29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18.jpeg"/><Relationship Id="rId24" Type="http://schemas.openxmlformats.org/officeDocument/2006/relationships/image" Target="../media/image29.jpeg"/><Relationship Id="rId5" Type="http://schemas.openxmlformats.org/officeDocument/2006/relationships/image" Target="../media/image15.jpeg"/><Relationship Id="rId15" Type="http://schemas.openxmlformats.org/officeDocument/2006/relationships/image" Target="../media/image22.jpeg"/><Relationship Id="rId23" Type="http://schemas.openxmlformats.org/officeDocument/2006/relationships/image" Target="../media/image28.jpeg"/><Relationship Id="rId28" Type="http://schemas.openxmlformats.org/officeDocument/2006/relationships/image" Target="../media/image34.jpeg"/><Relationship Id="rId10" Type="http://schemas.openxmlformats.org/officeDocument/2006/relationships/image" Target="../media/image31.jpeg"/><Relationship Id="rId19" Type="http://schemas.openxmlformats.org/officeDocument/2006/relationships/image" Target="../media/image9.jpeg"/><Relationship Id="rId4" Type="http://schemas.openxmlformats.org/officeDocument/2006/relationships/image" Target="../media/image14.jpeg"/><Relationship Id="rId9" Type="http://schemas.openxmlformats.org/officeDocument/2006/relationships/image" Target="../media/image10.jpeg"/><Relationship Id="rId14" Type="http://schemas.openxmlformats.org/officeDocument/2006/relationships/image" Target="../media/image21.jpeg"/><Relationship Id="rId22" Type="http://schemas.openxmlformats.org/officeDocument/2006/relationships/image" Target="../media/image27.jpeg"/><Relationship Id="rId27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Activités mathématiques autour du jeu de bridge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Séance 8</a:t>
            </a:r>
            <a:endParaRPr lang="fr-FR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1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129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6"/>
          <p:cNvGrpSpPr/>
          <p:nvPr/>
        </p:nvGrpSpPr>
        <p:grpSpPr>
          <a:xfrm>
            <a:off x="1619672" y="404664"/>
            <a:ext cx="5976664" cy="5976000"/>
            <a:chOff x="1619672" y="404664"/>
            <a:chExt cx="5976664" cy="5976000"/>
          </a:xfrm>
        </p:grpSpPr>
        <p:sp>
          <p:nvSpPr>
            <p:cNvPr id="8" name="Rectangle 7"/>
            <p:cNvSpPr/>
            <p:nvPr/>
          </p:nvSpPr>
          <p:spPr>
            <a:xfrm>
              <a:off x="1619672" y="404664"/>
              <a:ext cx="5976664" cy="59760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Picture 2" descr="Afficher l'image d'origine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14787" y="2777827"/>
              <a:ext cx="1205285" cy="1299245"/>
            </a:xfrm>
            <a:prstGeom prst="rect">
              <a:avLst/>
            </a:prstGeom>
            <a:noFill/>
          </p:spPr>
        </p:pic>
      </p:grpSp>
      <p:pic>
        <p:nvPicPr>
          <p:cNvPr id="27" name="Image 26" descr="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340768"/>
            <a:ext cx="703839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Image 32" descr="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1340768"/>
            <a:ext cx="700586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Image 33" descr="2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27598" y="1340768"/>
            <a:ext cx="700586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Image 34" descr="2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3808" y="4581128"/>
            <a:ext cx="700586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Image 35" descr="2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79912" y="4581128"/>
            <a:ext cx="700586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Image 36" descr="2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16016" y="4581128"/>
            <a:ext cx="700586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Image 37" descr="2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580112" y="4581128"/>
            <a:ext cx="700586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Image 12" descr="1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843808" y="1340768"/>
            <a:ext cx="703839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6"/>
          <p:cNvGrpSpPr/>
          <p:nvPr/>
        </p:nvGrpSpPr>
        <p:grpSpPr>
          <a:xfrm>
            <a:off x="1619672" y="404664"/>
            <a:ext cx="5976664" cy="5976000"/>
            <a:chOff x="1619672" y="404664"/>
            <a:chExt cx="5976664" cy="5976000"/>
          </a:xfrm>
        </p:grpSpPr>
        <p:sp>
          <p:nvSpPr>
            <p:cNvPr id="8" name="Rectangle 7"/>
            <p:cNvSpPr/>
            <p:nvPr/>
          </p:nvSpPr>
          <p:spPr>
            <a:xfrm>
              <a:off x="1619672" y="404664"/>
              <a:ext cx="5976664" cy="59760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Picture 2" descr="Afficher l'image d'origine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14787" y="2777827"/>
              <a:ext cx="1205285" cy="1299245"/>
            </a:xfrm>
            <a:prstGeom prst="rect">
              <a:avLst/>
            </a:prstGeom>
            <a:noFill/>
          </p:spPr>
        </p:pic>
      </p:grpSp>
      <p:pic>
        <p:nvPicPr>
          <p:cNvPr id="27" name="Image 26" descr="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476672"/>
            <a:ext cx="703839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Image 35" descr="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95936" y="5517352"/>
            <a:ext cx="700586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Image 36" descr="2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5517352"/>
            <a:ext cx="700586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Image 37" descr="2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11960" y="836712"/>
            <a:ext cx="700586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Image 12" descr="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7279815" y="2737409"/>
            <a:ext cx="704930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 13" descr="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7279815" y="3025441"/>
            <a:ext cx="704930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 descr="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1303151" y="3025441"/>
            <a:ext cx="704930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 14" descr="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1303151" y="2737409"/>
            <a:ext cx="704930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6"/>
          <p:cNvGrpSpPr/>
          <p:nvPr/>
        </p:nvGrpSpPr>
        <p:grpSpPr>
          <a:xfrm>
            <a:off x="1619672" y="404664"/>
            <a:ext cx="5976664" cy="5976000"/>
            <a:chOff x="1619672" y="404664"/>
            <a:chExt cx="5976664" cy="5976000"/>
          </a:xfrm>
        </p:grpSpPr>
        <p:sp>
          <p:nvSpPr>
            <p:cNvPr id="8" name="Rectangle 7"/>
            <p:cNvSpPr/>
            <p:nvPr/>
          </p:nvSpPr>
          <p:spPr>
            <a:xfrm>
              <a:off x="1619672" y="404664"/>
              <a:ext cx="5976664" cy="59760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Picture 2" descr="Afficher l'image d'origine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14787" y="2777827"/>
              <a:ext cx="1205285" cy="1299245"/>
            </a:xfrm>
            <a:prstGeom prst="rect">
              <a:avLst/>
            </a:prstGeom>
            <a:noFill/>
          </p:spPr>
        </p:pic>
      </p:grpSp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3203848" y="4941168"/>
          <a:ext cx="2927648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824"/>
                <a:gridCol w="1463824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" pitchFamily="34" charset="0"/>
                          <a:cs typeface="Arial" pitchFamily="34" charset="0"/>
                        </a:rPr>
                        <a:t>Donne</a:t>
                      </a:r>
                      <a:endParaRPr lang="fr-F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" pitchFamily="34" charset="0"/>
                          <a:cs typeface="Arial" pitchFamily="34" charset="0"/>
                        </a:rPr>
                        <a:t>Donneur</a:t>
                      </a:r>
                      <a:endParaRPr lang="fr-F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fr-FR" sz="2400" b="0" i="0" dirty="0" smtClean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fr-FR" sz="24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i="0" dirty="0" smtClean="0">
                          <a:latin typeface="Arial" pitchFamily="34" charset="0"/>
                          <a:cs typeface="Arial" pitchFamily="34" charset="0"/>
                        </a:rPr>
                        <a:t>Sud</a:t>
                      </a:r>
                      <a:endParaRPr lang="fr-FR" sz="24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" name="Image 9" descr="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34573" y="548680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 descr="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34573" y="836712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 11" descr="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34573" y="1124744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 descr="2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23928" y="548679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 descr="2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23928" y="836712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Image 19" descr="2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23928" y="1124744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Image 26" descr="4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52120" y="548679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Image 27" descr="48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2120" y="836712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2" name="Image 41" descr="0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51520" y="1340768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Image 42" descr="05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11560" y="1340768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4" name="Image 43" descr="09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71600" y="1340768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" name="Image 44" descr="13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306381" y="1340768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6" name="Image 45" descr="15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51520" y="2459838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7" name="Image 46" descr="18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11560" y="2459838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8" name="Image 47" descr="24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971600" y="2459838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9" name="Image 48" descr="29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51520" y="3573017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Image 49" descr="30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11560" y="3573017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Image 50" descr="35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971600" y="3573016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Image 51" descr="44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251520" y="4692086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3" name="Image 52" descr="45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611560" y="4692086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Image 53" descr="52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971600" y="4692086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Image 31" descr="27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4788024" y="548680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Image 32" descr="31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4788024" y="836712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Image 33" descr="32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4788024" y="1124744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Image 34" descr="34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4788024" y="1412776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Image 35" descr="39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4788024" y="1700808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6"/>
          <p:cNvGrpSpPr/>
          <p:nvPr/>
        </p:nvGrpSpPr>
        <p:grpSpPr>
          <a:xfrm>
            <a:off x="1619672" y="404664"/>
            <a:ext cx="5976664" cy="5976000"/>
            <a:chOff x="1619672" y="404664"/>
            <a:chExt cx="5976664" cy="5976000"/>
          </a:xfrm>
        </p:grpSpPr>
        <p:sp>
          <p:nvSpPr>
            <p:cNvPr id="8" name="Rectangle 7"/>
            <p:cNvSpPr/>
            <p:nvPr/>
          </p:nvSpPr>
          <p:spPr>
            <a:xfrm>
              <a:off x="1619672" y="404664"/>
              <a:ext cx="5976664" cy="59760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Picture 2" descr="Afficher l'image d'origine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14787" y="2777827"/>
              <a:ext cx="1205285" cy="1299245"/>
            </a:xfrm>
            <a:prstGeom prst="rect">
              <a:avLst/>
            </a:prstGeom>
            <a:noFill/>
          </p:spPr>
        </p:pic>
      </p:grpSp>
      <p:pic>
        <p:nvPicPr>
          <p:cNvPr id="10" name="Image 9" descr="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34573" y="548680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 descr="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34573" y="836712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 11" descr="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34573" y="1124744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 descr="2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23928" y="548679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 descr="2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23928" y="836712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Image 19" descr="2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23928" y="1124744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Image 21" descr="2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88024" y="548680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Image 26" descr="41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2120" y="548679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Image 27" descr="48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652120" y="836712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Image 28" descr="0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51520" y="1340768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Image 29" descr="05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11560" y="1340768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Image 30" descr="09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71600" y="1340768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Image 31" descr="13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306381" y="1340768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Image 32" descr="15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51520" y="2459838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Image 33" descr="18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11560" y="2459838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Image 34" descr="24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971600" y="2459838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Image 35" descr="29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51520" y="3573017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Image 36" descr="30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611560" y="3573017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Image 37" descr="35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971600" y="3573016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Image 38" descr="44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51520" y="4692086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Image 39" descr="45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611560" y="4692086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Image 40" descr="52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971600" y="4692086"/>
            <a:ext cx="673331" cy="10411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2" name="ZoneTexte 41"/>
          <p:cNvSpPr txBox="1"/>
          <p:nvPr/>
        </p:nvSpPr>
        <p:spPr>
          <a:xfrm>
            <a:off x="1763688" y="4193212"/>
            <a:ext cx="7200800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Ins="36000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Sud peut jouer 8/5 (niveau 2).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Sud va réaliser exactement 4 levées à </a:t>
            </a:r>
            <a:r>
              <a:rPr lang="fr-FR" sz="2000" dirty="0" smtClean="0">
                <a:latin typeface="Arial" pitchFamily="34" charset="0"/>
                <a:cs typeface="Arial" pitchFamily="34" charset="0"/>
                <a:sym typeface="Symbol"/>
              </a:rPr>
              <a:t>.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Arial" pitchFamily="34" charset="0"/>
                <a:cs typeface="Arial" pitchFamily="34" charset="0"/>
                <a:sym typeface="Symbol"/>
              </a:rPr>
              <a:t>Dans chaque couleur, le camp Nord/Sud a entre 6 et 8 cartes.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3" name="Tableau 42"/>
          <p:cNvGraphicFramePr>
            <a:graphicFrameLocks noGrp="1"/>
          </p:cNvGraphicFramePr>
          <p:nvPr/>
        </p:nvGraphicFramePr>
        <p:xfrm>
          <a:off x="6660232" y="107464"/>
          <a:ext cx="2304256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53"/>
                <a:gridCol w="517283"/>
                <a:gridCol w="1504820"/>
              </a:tblGrid>
              <a:tr h="342038">
                <a:tc gridSpan="3">
                  <a:txBody>
                    <a:bodyPr/>
                    <a:lstStyle/>
                    <a:p>
                      <a:pPr algn="ctr"/>
                      <a:r>
                        <a:rPr lang="fr-FR" sz="1800" dirty="0" smtClean="0">
                          <a:latin typeface="Arial" pitchFamily="34" charset="0"/>
                          <a:cs typeface="Arial" pitchFamily="34" charset="0"/>
                        </a:rPr>
                        <a:t>TABLE DE DECISION (extrait)</a:t>
                      </a:r>
                      <a:endParaRPr lang="fr-F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4203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fr-F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>
                          <a:latin typeface="Arial" pitchFamily="34" charset="0"/>
                          <a:cs typeface="Arial" pitchFamily="34" charset="0"/>
                        </a:rPr>
                        <a:t>9/4</a:t>
                      </a:r>
                      <a:endParaRPr lang="fr-F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latin typeface="Arial" pitchFamily="34" charset="0"/>
                          <a:cs typeface="Arial" pitchFamily="34" charset="0"/>
                        </a:rPr>
                        <a:t>25    26</a:t>
                      </a:r>
                      <a:endParaRPr lang="fr-F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</a:tr>
              <a:tr h="34203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fr-F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>
                          <a:latin typeface="Arial" pitchFamily="34" charset="0"/>
                          <a:cs typeface="Arial" pitchFamily="34" charset="0"/>
                        </a:rPr>
                        <a:t>8/5</a:t>
                      </a:r>
                      <a:endParaRPr lang="fr-F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latin typeface="Arial" pitchFamily="34" charset="0"/>
                          <a:cs typeface="Arial" pitchFamily="34" charset="0"/>
                        </a:rPr>
                        <a:t>23    24</a:t>
                      </a:r>
                      <a:endParaRPr lang="fr-F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4203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fr-F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>
                          <a:latin typeface="Arial" pitchFamily="34" charset="0"/>
                          <a:cs typeface="Arial" pitchFamily="34" charset="0"/>
                        </a:rPr>
                        <a:t>7/6</a:t>
                      </a:r>
                      <a:endParaRPr lang="fr-F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r>
                        <a:rPr lang="fr-FR" sz="1800" baseline="0" dirty="0" smtClean="0">
                          <a:latin typeface="Arial" pitchFamily="34" charset="0"/>
                          <a:cs typeface="Arial" pitchFamily="34" charset="0"/>
                        </a:rPr>
                        <a:t>    21    22</a:t>
                      </a:r>
                      <a:endParaRPr lang="fr-F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4320721" y="5373216"/>
            <a:ext cx="755335" cy="144655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8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?</a:t>
            </a:r>
            <a:endParaRPr lang="fr-FR" sz="8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452320" y="2702530"/>
            <a:ext cx="755335" cy="144655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8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?</a:t>
            </a:r>
            <a:endParaRPr lang="fr-FR" sz="8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6" name="Image 45" descr="31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4788024" y="836712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7" name="Image 46" descr="32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4788024" y="1124744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Image 23" descr="34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4788024" y="1412776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8" name="Image 47" descr="39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4788024" y="1700808"/>
            <a:ext cx="673331" cy="10349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2749</TotalTime>
  <Words>70</Words>
  <Application>Microsoft Office PowerPoint</Application>
  <PresentationFormat>Affichage à l'écran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Activités mathématiques autour du jeu de bridge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Apprendre à mémoriser</dc:title>
  <dc:creator>Utilisateur Windows</dc:creator>
  <cp:lastModifiedBy>Utilisateur</cp:lastModifiedBy>
  <cp:revision>188</cp:revision>
  <dcterms:created xsi:type="dcterms:W3CDTF">2013-12-24T20:39:49Z</dcterms:created>
  <dcterms:modified xsi:type="dcterms:W3CDTF">2016-10-05T12:20:49Z</dcterms:modified>
</cp:coreProperties>
</file>