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9" r:id="rId9"/>
    <p:sldId id="290" r:id="rId10"/>
    <p:sldId id="291" r:id="rId11"/>
    <p:sldId id="295" r:id="rId12"/>
    <p:sldId id="296" r:id="rId13"/>
    <p:sldId id="294" r:id="rId14"/>
    <p:sldId id="297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Lab" initials="PL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E7272-93DB-44F8-B3FD-04E29BFEBB0A}" type="datetimeFigureOut">
              <a:rPr lang="fr-FR" smtClean="0"/>
              <a:pPr/>
              <a:t>05/01/2018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7BBE9-D53E-4FBA-BC45-6AA7098D31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59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7BBE9-D53E-4FBA-BC45-6AA7098D310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975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* La</a:t>
            </a:r>
            <a:r>
              <a:rPr lang="fr-FR" baseline="0" dirty="0" smtClean="0"/>
              <a:t> notion d’impasse sera vue par la suite, mais cet exercice peut-être l’occasion une première fois d’aborder le sujet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7BBE9-D53E-4FBA-BC45-6AA7098D310C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049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8B197-A535-440F-A6AC-A1C8736CC0BC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09C6-2BF9-4F4D-8C17-9629B3DB909A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0B5F-DA45-4DA6-A836-AC27649310AC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0E12-F85C-474F-8B45-C59439E34F0F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FD310-E133-47F3-ABB8-4850BB2D317E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BBA-0F05-4AAE-AF0C-E086B9980B42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BD713-7599-4937-834E-139D91937D99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E47B-B98E-4313-A981-F91D54D5589E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4528B-BEF8-4B42-B0B9-9F791CCBDFDD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388C-D96A-4D35-8B48-4F1CA17CD04F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A38D-B306-41FC-AC40-C77DD9D0B3FA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F8EA-56F8-443A-BF5A-C377BDF6E90A}" type="datetime1">
              <a:rPr lang="fr-FR" smtClean="0"/>
              <a:pPr/>
              <a:t>05/01/2018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3.jpeg"/><Relationship Id="rId18" Type="http://schemas.openxmlformats.org/officeDocument/2006/relationships/image" Target="../media/image2.png"/><Relationship Id="rId3" Type="http://schemas.openxmlformats.org/officeDocument/2006/relationships/image" Target="../media/image16.jpeg"/><Relationship Id="rId7" Type="http://schemas.openxmlformats.org/officeDocument/2006/relationships/image" Target="../media/image10.jpeg"/><Relationship Id="rId12" Type="http://schemas.openxmlformats.org/officeDocument/2006/relationships/image" Target="../media/image11.jpe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7.jpeg"/><Relationship Id="rId10" Type="http://schemas.openxmlformats.org/officeDocument/2006/relationships/image" Target="../media/image15.gif"/><Relationship Id="rId4" Type="http://schemas.openxmlformats.org/officeDocument/2006/relationships/image" Target="../media/image4.jpeg"/><Relationship Id="rId9" Type="http://schemas.openxmlformats.org/officeDocument/2006/relationships/image" Target="../media/image14.jpeg"/><Relationship Id="rId1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6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770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L’entame de la quatrième meilleure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r>
              <a:rPr lang="fr-FR" sz="4000" dirty="0" smtClean="0">
                <a:latin typeface="Arial" pitchFamily="34" charset="0"/>
                <a:cs typeface="Arial" pitchFamily="34" charset="0"/>
              </a:rPr>
              <a:t>Ouest entame de sa quatrième meilleure. Quelle déduction peut faire Sud au vu de ses cartes et de celles du Mort ?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65146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Exemple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7" name="Image 30" descr="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5806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6" name="Image 31" descr="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8059" y="4221088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Image 33" descr="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6206" y="4221088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2" name="Image 35" descr="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60262" y="4221088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Image 37" descr="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59862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Image 40" descr="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0267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5" name="Image 28" descr="2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80142" y="132298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" name="Espace réservé du contenu 19" descr="Afficher l'image d'origine"/>
          <p:cNvPicPr>
            <a:picLocks noGrp="1"/>
          </p:cNvPicPr>
          <p:nvPr>
            <p:ph idx="1"/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0067" y="2636912"/>
            <a:ext cx="1417320" cy="1527810"/>
          </a:xfrm>
          <a:prstGeom prst="rect">
            <a:avLst/>
          </a:prstGeom>
          <a:noFill/>
        </p:spPr>
      </p:pic>
      <p:pic>
        <p:nvPicPr>
          <p:cNvPr id="1031" name="Image 36" descr="3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8009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Image 38" descr="3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67974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6" name="Image 41" descr="3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72030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5" name="Image 32" descr="30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12190" y="132298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3" name="Image 34" descr="3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16246" y="132298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Image 39" descr="37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72315" y="279657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9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Réponse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Le raisonnement précédent nous permet de dire qu’il en reste 6 cartes au dessus du 5 entre Nord, Sud et Est.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Nord et sud en ont trois chacun donc Est n’a aucune carte au dessus du 5. Il n’a donc pas le Roi. Conclusion, je ferai trois levées en Carreau*. 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402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824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 Dans un livre, on trouve la règle suivante :</a:t>
            </a:r>
          </a:p>
          <a:p>
            <a:pPr lvl="0"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«Lorsqu'’un adversaire entame de la quatrième carte de sa couleur longue alors les trois autres joueurs possèdent (11-cette carte) cartes supérieures à la carte d'entame».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Vérifier que cette règle se vérifie dans les cas étudiés. Tester la sur d’autres exemples.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Suite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Démontrer que cette règle est exacte si la carte d’entame est le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3.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Démontrer que cette règle est exacte si la carte d’entame est le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8.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On admettra que cette règle fonctionne dans tous les cas. </a:t>
            </a:r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Jouer les deux donnes suivantes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sz="3600" dirty="0" smtClean="0">
                <a:latin typeface="Arial" pitchFamily="34" charset="0"/>
                <a:cs typeface="Arial" pitchFamily="34" charset="0"/>
              </a:rPr>
              <a:t>Donne 7</a:t>
            </a:r>
          </a:p>
          <a:p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600" dirty="0" smtClean="0">
                <a:latin typeface="Arial" pitchFamily="34" charset="0"/>
                <a:cs typeface="Arial" pitchFamily="34" charset="0"/>
              </a:rPr>
              <a:t>Donne 8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Analyse de la donne 7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Examinons ce qui se passe en Carreau…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68" y="5733256"/>
            <a:ext cx="158417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6" name="Image 31" descr="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97105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5" name="Image 32" descr="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6672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Image 33" descr="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97105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3" name="Image 34" descr="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7749" y="342900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2" name="Image 35" descr="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476672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1" name="Image 36" descr="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1805" y="342900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Image 37" descr="3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24243" y="197105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Image 38" descr="3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72200" y="197105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Image 40" descr="3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55861" y="3429000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6" name="Image 41" descr="3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76256" y="197105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5" name="Image 28" descr="2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87624" y="1916832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" name="Espace réservé du contenu 19" descr="Afficher l'image d'origine"/>
          <p:cNvPicPr>
            <a:picLocks noGrp="1"/>
          </p:cNvPicPr>
          <p:nvPr>
            <p:ph idx="1"/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14605" y="1772816"/>
            <a:ext cx="1417320" cy="1527810"/>
          </a:xfrm>
          <a:prstGeom prst="rect">
            <a:avLst/>
          </a:prstGeom>
          <a:noFill/>
        </p:spPr>
      </p:pic>
      <p:sp>
        <p:nvSpPr>
          <p:cNvPr id="21" name="ZoneTexte 20"/>
          <p:cNvSpPr txBox="1"/>
          <p:nvPr/>
        </p:nvSpPr>
        <p:spPr>
          <a:xfrm>
            <a:off x="683568" y="4881664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Arial" pitchFamily="34" charset="0"/>
                <a:cs typeface="Arial" pitchFamily="34" charset="0"/>
              </a:rPr>
              <a:t>Est entame du 5 de Carreau. Sachant que c’est la quatrième carte. Que peut en déduire Est sachant qu’il voit le jeu du Mort qui est en Nord ?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7" name="Image 30" descr="28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75771" y="1916832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Image 39" descr="37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23728" y="1916832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Réponse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79301"/>
            <a:ext cx="8229600" cy="4525963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En dessous du 5, il y a 3 cartes (5-2)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Au dessus du 5, il y a donc ( 13- (5 -1)) soit 9 cartes.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Je sais qu’Ouest en possède 3  ( il a joué la quatrième carte de sa couleur longue).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Il en reste donc 6 entre Nord, Sud et Moi.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Nord en a deux et moi j’en ai deux. Donc Sud possède deux cartes au dessus du 5.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Suite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Par ailleurs j’ai trois cartes, Est au moins quatre et Nord deux cartes donc Sud possède au maximum quatre cartes.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 faire ?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Après avoir pris de l’As et joué le Roi,  je vois apparaître le 2 de Carreau.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J’en déduis donc qu’Ouest a au moins cinq carreaux donc Sud a au mieux un carreau.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En rejouant le 4, il me reste à espérer que la Dame est en Est. Si c’est le cas, mon partenaire fera encore trois levées et le contrat chutera…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Analyse de la donne 8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Examinons ce qui se passe en Cœur…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Travail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Comment avez-vous joué les cœurs ?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Que s’est-il passé ?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 une autre table, Nord a mis le Roi de Cœur sur la Dame de rejouée par Nord. Ce dernier a été surpris. Quelle explication donnera Sud à la fin de la partie pour se justifier  ?  </a:t>
            </a:r>
            <a:endParaRPr lang="fr-FR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468</Words>
  <Application>Microsoft Office PowerPoint</Application>
  <PresentationFormat>Affichage à l'écran (4:3)</PresentationFormat>
  <Paragraphs>73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Activités mathématiques autour du jeu de bridge</vt:lpstr>
      <vt:lpstr>Jouer les deux donnes suivantes</vt:lpstr>
      <vt:lpstr>Analyse de la donne 7</vt:lpstr>
      <vt:lpstr>Présentation PowerPoint</vt:lpstr>
      <vt:lpstr>Réponse</vt:lpstr>
      <vt:lpstr>Suite </vt:lpstr>
      <vt:lpstr>Que faire ?</vt:lpstr>
      <vt:lpstr>Analyse de la donne 8</vt:lpstr>
      <vt:lpstr>Travail </vt:lpstr>
      <vt:lpstr>L’entame de la quatrième meilleure</vt:lpstr>
      <vt:lpstr>Exemple</vt:lpstr>
      <vt:lpstr>Réponse</vt:lpstr>
      <vt:lpstr>Exercice</vt:lpstr>
      <vt:lpstr>Suite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4</dc:title>
  <dc:creator>utilisateur</dc:creator>
  <cp:lastModifiedBy>utilisateur</cp:lastModifiedBy>
  <cp:revision>33</cp:revision>
  <dcterms:created xsi:type="dcterms:W3CDTF">2016-04-29T14:28:20Z</dcterms:created>
  <dcterms:modified xsi:type="dcterms:W3CDTF">2018-01-05T08:27:12Z</dcterms:modified>
</cp:coreProperties>
</file>