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12"/>
  </p:normalViewPr>
  <p:slideViewPr>
    <p:cSldViewPr snapToGrid="0" snapToObjects="1">
      <p:cViewPr varScale="1">
        <p:scale>
          <a:sx n="102" d="100"/>
          <a:sy n="102" d="100"/>
        </p:scale>
        <p:origin x="138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69C1B-0B3D-DE43-9519-EB0E9C9C0535}" type="datetimeFigureOut">
              <a:rPr lang="fr-FR" smtClean="0"/>
              <a:t>04/04/2017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36DD-7A34-6747-8A5F-6329CFAFC5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6529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69C1B-0B3D-DE43-9519-EB0E9C9C0535}" type="datetimeFigureOut">
              <a:rPr lang="fr-FR" smtClean="0"/>
              <a:t>04/04/2017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36DD-7A34-6747-8A5F-6329CFAFC5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788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69C1B-0B3D-DE43-9519-EB0E9C9C0535}" type="datetimeFigureOut">
              <a:rPr lang="fr-FR" smtClean="0"/>
              <a:t>04/04/2017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36DD-7A34-6747-8A5F-6329CFAFC5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1309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69C1B-0B3D-DE43-9519-EB0E9C9C0535}" type="datetimeFigureOut">
              <a:rPr lang="fr-FR" smtClean="0"/>
              <a:t>04/04/2017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36DD-7A34-6747-8A5F-6329CFAFC5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566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69C1B-0B3D-DE43-9519-EB0E9C9C0535}" type="datetimeFigureOut">
              <a:rPr lang="fr-FR" smtClean="0"/>
              <a:t>04/04/2017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36DD-7A34-6747-8A5F-6329CFAFC5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7470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69C1B-0B3D-DE43-9519-EB0E9C9C0535}" type="datetimeFigureOut">
              <a:rPr lang="fr-FR" smtClean="0"/>
              <a:t>04/04/2017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36DD-7A34-6747-8A5F-6329CFAFC5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6092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69C1B-0B3D-DE43-9519-EB0E9C9C0535}" type="datetimeFigureOut">
              <a:rPr lang="fr-FR" smtClean="0"/>
              <a:t>04/04/2017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36DD-7A34-6747-8A5F-6329CFAFC5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6055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69C1B-0B3D-DE43-9519-EB0E9C9C0535}" type="datetimeFigureOut">
              <a:rPr lang="fr-FR" smtClean="0"/>
              <a:t>04/04/2017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36DD-7A34-6747-8A5F-6329CFAFC5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1211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69C1B-0B3D-DE43-9519-EB0E9C9C0535}" type="datetimeFigureOut">
              <a:rPr lang="fr-FR" smtClean="0"/>
              <a:t>04/04/2017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36DD-7A34-6747-8A5F-6329CFAFC5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8598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69C1B-0B3D-DE43-9519-EB0E9C9C0535}" type="datetimeFigureOut">
              <a:rPr lang="fr-FR" smtClean="0"/>
              <a:t>04/04/2017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36DD-7A34-6747-8A5F-6329CFAFC5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2370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69C1B-0B3D-DE43-9519-EB0E9C9C0535}" type="datetimeFigureOut">
              <a:rPr lang="fr-FR" smtClean="0"/>
              <a:t>04/04/2017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36DD-7A34-6747-8A5F-6329CFAFC5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6879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69C1B-0B3D-DE43-9519-EB0E9C9C0535}" type="datetimeFigureOut">
              <a:rPr lang="fr-FR" smtClean="0"/>
              <a:t>04/04/2017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C36DD-7A34-6747-8A5F-6329CFAFC5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6881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3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232716"/>
            <a:ext cx="7772400" cy="1470025"/>
          </a:xfrm>
        </p:spPr>
        <p:txBody>
          <a:bodyPr/>
          <a:lstStyle/>
          <a:p>
            <a:r>
              <a:rPr lang="fr-FR" dirty="0" smtClean="0"/>
              <a:t>Monsieur et Madame Pavé Droit Métier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35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6851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IMG_013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079" y="0"/>
            <a:ext cx="5143500" cy="685800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6392333" y="6434666"/>
            <a:ext cx="21060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Gwladys </a:t>
            </a:r>
            <a:r>
              <a:rPr lang="fr-FR" sz="1200" dirty="0" err="1" smtClean="0"/>
              <a:t>Cuvillon</a:t>
            </a:r>
            <a:r>
              <a:rPr lang="fr-FR" sz="1200" dirty="0" smtClean="0"/>
              <a:t> 6</a:t>
            </a:r>
            <a:r>
              <a:rPr lang="fr-FR" sz="1200" baseline="30000" dirty="0" smtClean="0"/>
              <a:t>ème</a:t>
            </a:r>
            <a:r>
              <a:rPr lang="fr-FR" sz="1200" dirty="0" smtClean="0"/>
              <a:t>2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281010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apture d’écran 2015-01-13 à 21.35.5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39" y="325603"/>
            <a:ext cx="9188830" cy="527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50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711747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Classe de 6</a:t>
            </a:r>
            <a:r>
              <a:rPr lang="fr-FR" baseline="30000" dirty="0" smtClean="0"/>
              <a:t>ème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pic>
        <p:nvPicPr>
          <p:cNvPr id="4" name="Image 3" descr="Capture d’écran 2015-01-13 à 21.27.5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70936"/>
            <a:ext cx="8175045" cy="586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70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 descr="Capture d’écran 2015-01-13 à 21.28.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9" y="17019"/>
            <a:ext cx="9043741" cy="646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99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IMG_013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324" y="0"/>
            <a:ext cx="2968852" cy="3958470"/>
          </a:xfrm>
          <a:prstGeom prst="rect">
            <a:avLst/>
          </a:prstGeom>
        </p:spPr>
      </p:pic>
      <p:pic>
        <p:nvPicPr>
          <p:cNvPr id="5" name="Image 4" descr="Capture d’écran 2015-01-13 à 21.29.5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58470"/>
            <a:ext cx="9144000" cy="289953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1524000" y="1587500"/>
            <a:ext cx="213783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 smtClean="0"/>
              <a:t>Mr </a:t>
            </a:r>
            <a:r>
              <a:rPr lang="fr-FR" b="1" dirty="0" err="1" smtClean="0"/>
              <a:t>Adinani</a:t>
            </a:r>
            <a:endParaRPr lang="fr-FR" b="1" dirty="0" smtClean="0"/>
          </a:p>
          <a:p>
            <a:r>
              <a:rPr lang="fr-FR" dirty="0" smtClean="0"/>
              <a:t>Ingénieur en info</a:t>
            </a:r>
            <a:endParaRPr lang="fr-FR" dirty="0"/>
          </a:p>
        </p:txBody>
      </p:sp>
      <p:cxnSp>
        <p:nvCxnSpPr>
          <p:cNvPr id="6" name="Connecteur droit avec flèche 5"/>
          <p:cNvCxnSpPr/>
          <p:nvPr/>
        </p:nvCxnSpPr>
        <p:spPr>
          <a:xfrm>
            <a:off x="3534833" y="2233831"/>
            <a:ext cx="2328334" cy="117400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3344332" y="3567498"/>
            <a:ext cx="23600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Ibrahim </a:t>
            </a:r>
            <a:r>
              <a:rPr lang="fr-FR" sz="1200" dirty="0" err="1" smtClean="0"/>
              <a:t>Adinani</a:t>
            </a:r>
            <a:r>
              <a:rPr lang="fr-FR" sz="1200" dirty="0" smtClean="0"/>
              <a:t> 6</a:t>
            </a:r>
            <a:r>
              <a:rPr lang="fr-FR" sz="1200" baseline="30000" dirty="0" smtClean="0"/>
              <a:t>ème</a:t>
            </a:r>
            <a:r>
              <a:rPr lang="fr-FR" sz="1200" dirty="0" smtClean="0"/>
              <a:t> 2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54623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IMG_0137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86220" cy="3581626"/>
          </a:xfrm>
          <a:prstGeom prst="rect">
            <a:avLst/>
          </a:prstGeom>
        </p:spPr>
      </p:pic>
      <p:pic>
        <p:nvPicPr>
          <p:cNvPr id="5" name="Image 4" descr="Capture d’écran 2015-01-13 à 21.30.5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792" y="1973963"/>
            <a:ext cx="6402208" cy="4884037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317500" y="3841750"/>
            <a:ext cx="1968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Tom </a:t>
            </a:r>
            <a:r>
              <a:rPr lang="fr-FR" sz="1200" dirty="0" err="1" smtClean="0"/>
              <a:t>Lebourgeois</a:t>
            </a:r>
            <a:r>
              <a:rPr lang="fr-FR" sz="1200" dirty="0" smtClean="0"/>
              <a:t> 6</a:t>
            </a:r>
            <a:r>
              <a:rPr lang="fr-FR" sz="1200" baseline="30000" dirty="0" smtClean="0"/>
              <a:t>ème</a:t>
            </a:r>
            <a:r>
              <a:rPr lang="fr-FR" sz="1200" dirty="0" smtClean="0"/>
              <a:t>2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79234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 descr="IMG_013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45539" cy="2809154"/>
          </a:xfrm>
          <a:prstGeom prst="rect">
            <a:avLst/>
          </a:prstGeom>
        </p:spPr>
      </p:pic>
      <p:pic>
        <p:nvPicPr>
          <p:cNvPr id="7" name="Image 6" descr="Capture d’écran 2015-01-13 à 21.32.3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61" y="2809154"/>
            <a:ext cx="8748839" cy="4035317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894667" y="2392749"/>
            <a:ext cx="3619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Samuel Guéant et Donovan Mayer 6</a:t>
            </a:r>
            <a:r>
              <a:rPr lang="fr-FR" sz="1200" baseline="30000" dirty="0" smtClean="0"/>
              <a:t>ème</a:t>
            </a:r>
            <a:r>
              <a:rPr lang="fr-FR" sz="12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458093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IMG_013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079" y="0"/>
            <a:ext cx="5143500" cy="685800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6540499" y="6434667"/>
            <a:ext cx="22965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 smtClean="0"/>
              <a:t>Sofaine</a:t>
            </a:r>
            <a:r>
              <a:rPr lang="fr-FR" sz="1200" dirty="0" smtClean="0"/>
              <a:t> </a:t>
            </a:r>
            <a:r>
              <a:rPr lang="fr-FR" sz="1200" dirty="0" err="1" smtClean="0"/>
              <a:t>Benkouia</a:t>
            </a:r>
            <a:r>
              <a:rPr lang="fr-FR" sz="1200" dirty="0" smtClean="0"/>
              <a:t> 6</a:t>
            </a:r>
            <a:r>
              <a:rPr lang="fr-FR" sz="1200" baseline="30000" dirty="0" smtClean="0"/>
              <a:t>ème</a:t>
            </a:r>
            <a:r>
              <a:rPr lang="fr-FR" sz="1200" dirty="0" smtClean="0"/>
              <a:t>2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477776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IMG_013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 flipH="1">
            <a:off x="5334000" y="6477000"/>
            <a:ext cx="22330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Nolan </a:t>
            </a:r>
            <a:r>
              <a:rPr lang="fr-FR" sz="1200" dirty="0" err="1" smtClean="0"/>
              <a:t>Outters</a:t>
            </a:r>
            <a:r>
              <a:rPr lang="fr-FR" sz="1200" dirty="0" smtClean="0"/>
              <a:t> 6</a:t>
            </a:r>
            <a:r>
              <a:rPr lang="fr-FR" sz="1200" baseline="30000" dirty="0" smtClean="0"/>
              <a:t>ème</a:t>
            </a:r>
            <a:r>
              <a:rPr lang="fr-FR" sz="1200" dirty="0" smtClean="0"/>
              <a:t>2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959154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apture d’écran 2015-01-13 à 21.34.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816" y="1790813"/>
            <a:ext cx="9176816" cy="2849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32118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1166</TotalTime>
  <Words>36</Words>
  <Application>Microsoft Macintosh PowerPoint</Application>
  <PresentationFormat>Présentation à l'écran (4:3)</PresentationFormat>
  <Paragraphs>10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4" baseType="lpstr">
      <vt:lpstr>Arial</vt:lpstr>
      <vt:lpstr>Calibri</vt:lpstr>
      <vt:lpstr>Thème Office</vt:lpstr>
      <vt:lpstr>Monsieur et Madame Pavé Droit Métier</vt:lpstr>
      <vt:lpstr>Classe de 6ème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Monsieur et Madame Pavé Droit Métier</dc:title>
  <dc:creator>MENESR</dc:creator>
  <cp:lastModifiedBy>Utilisateur de Microsoft Office</cp:lastModifiedBy>
  <cp:revision>4</cp:revision>
  <dcterms:created xsi:type="dcterms:W3CDTF">2015-11-26T14:05:19Z</dcterms:created>
  <dcterms:modified xsi:type="dcterms:W3CDTF">2017-04-05T08:35:19Z</dcterms:modified>
</cp:coreProperties>
</file>