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2" r:id="rId2"/>
    <p:sldId id="289" r:id="rId3"/>
    <p:sldId id="281" r:id="rId4"/>
    <p:sldId id="292" r:id="rId5"/>
    <p:sldId id="30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E9D9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05" autoAdjust="0"/>
    <p:restoredTop sz="94574" autoAdjust="0"/>
  </p:normalViewPr>
  <p:slideViewPr>
    <p:cSldViewPr>
      <p:cViewPr>
        <p:scale>
          <a:sx n="90" d="100"/>
          <a:sy n="90" d="100"/>
        </p:scale>
        <p:origin x="660" y="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7BA48E-223B-476E-8BAD-3DAB7F0AA81F}" type="datetimeFigureOut">
              <a:rPr lang="fr-FR" smtClean="0"/>
              <a:pPr/>
              <a:t>05/10/2016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BAAC5-9C7C-4D0A-8717-7D29211CE12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260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4541A-A92C-49E1-B542-0161C56CFF0E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677EF-E82F-4C34-B6FB-7FD75FF7F7B0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59EAC-CA8D-4559-879E-6CD60BF3723E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EF6F0-DE0E-45A0-B079-C007A232393A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6E68D-0F27-4808-99FC-61A60AB620E3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227F1-486C-4BBA-8B44-25DC04FE03E5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25564-5F2B-4D67-BAF3-E21FD47218CE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A5C9-B999-4CE6-BA29-E97FEA30BDDE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1A33D-8044-427C-8170-13F907D23FD6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5FF5-BFD9-4705-8AE6-5DAFBB7D2D3D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CAF88-EB5C-4CCF-82D1-798375B69C5D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EF5F0-0492-402C-B89E-D76E19BB51B3}" type="datetime1">
              <a:rPr lang="fr-FR" smtClean="0"/>
              <a:pPr/>
              <a:t>05/10/2016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39A0F-75AE-48DE-862B-5DBDFC88C5E1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gif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4.gif"/><Relationship Id="rId7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21.jpeg"/><Relationship Id="rId18" Type="http://schemas.openxmlformats.org/officeDocument/2006/relationships/image" Target="../media/image9.jpeg"/><Relationship Id="rId26" Type="http://schemas.openxmlformats.org/officeDocument/2006/relationships/image" Target="../media/image32.jpeg"/><Relationship Id="rId3" Type="http://schemas.openxmlformats.org/officeDocument/2006/relationships/image" Target="../media/image4.gif"/><Relationship Id="rId21" Type="http://schemas.openxmlformats.org/officeDocument/2006/relationships/image" Target="../media/image27.jpeg"/><Relationship Id="rId7" Type="http://schemas.openxmlformats.org/officeDocument/2006/relationships/image" Target="../media/image17.jpeg"/><Relationship Id="rId12" Type="http://schemas.openxmlformats.org/officeDocument/2006/relationships/image" Target="../media/image20.jpeg"/><Relationship Id="rId17" Type="http://schemas.openxmlformats.org/officeDocument/2006/relationships/image" Target="../media/image24.jpeg"/><Relationship Id="rId25" Type="http://schemas.openxmlformats.org/officeDocument/2006/relationships/image" Target="../media/image31.jpeg"/><Relationship Id="rId2" Type="http://schemas.openxmlformats.org/officeDocument/2006/relationships/image" Target="../media/image3.png"/><Relationship Id="rId16" Type="http://schemas.openxmlformats.org/officeDocument/2006/relationships/image" Target="../media/image5.jpeg"/><Relationship Id="rId20" Type="http://schemas.openxmlformats.org/officeDocument/2006/relationships/image" Target="../media/image26.jpeg"/><Relationship Id="rId29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11" Type="http://schemas.openxmlformats.org/officeDocument/2006/relationships/image" Target="../media/image19.jpeg"/><Relationship Id="rId24" Type="http://schemas.openxmlformats.org/officeDocument/2006/relationships/image" Target="../media/image30.jpeg"/><Relationship Id="rId5" Type="http://schemas.openxmlformats.org/officeDocument/2006/relationships/image" Target="../media/image15.jpeg"/><Relationship Id="rId15" Type="http://schemas.openxmlformats.org/officeDocument/2006/relationships/image" Target="../media/image23.jpeg"/><Relationship Id="rId23" Type="http://schemas.openxmlformats.org/officeDocument/2006/relationships/image" Target="../media/image29.jpeg"/><Relationship Id="rId28" Type="http://schemas.openxmlformats.org/officeDocument/2006/relationships/image" Target="../media/image34.jpeg"/><Relationship Id="rId10" Type="http://schemas.openxmlformats.org/officeDocument/2006/relationships/image" Target="../media/image18.jpeg"/><Relationship Id="rId19" Type="http://schemas.openxmlformats.org/officeDocument/2006/relationships/image" Target="../media/image25.jpeg"/><Relationship Id="rId4" Type="http://schemas.openxmlformats.org/officeDocument/2006/relationships/image" Target="../media/image14.jpeg"/><Relationship Id="rId9" Type="http://schemas.openxmlformats.org/officeDocument/2006/relationships/image" Target="../media/image10.jpeg"/><Relationship Id="rId14" Type="http://schemas.openxmlformats.org/officeDocument/2006/relationships/image" Target="../media/image22.jpeg"/><Relationship Id="rId22" Type="http://schemas.openxmlformats.org/officeDocument/2006/relationships/image" Target="../media/image28.jpeg"/><Relationship Id="rId27" Type="http://schemas.openxmlformats.org/officeDocument/2006/relationships/image" Target="../media/image3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20.jpeg"/><Relationship Id="rId18" Type="http://schemas.openxmlformats.org/officeDocument/2006/relationships/image" Target="../media/image24.jpeg"/><Relationship Id="rId26" Type="http://schemas.openxmlformats.org/officeDocument/2006/relationships/image" Target="../media/image32.jpeg"/><Relationship Id="rId3" Type="http://schemas.openxmlformats.org/officeDocument/2006/relationships/image" Target="../media/image4.gif"/><Relationship Id="rId21" Type="http://schemas.openxmlformats.org/officeDocument/2006/relationships/image" Target="../media/image26.jpeg"/><Relationship Id="rId7" Type="http://schemas.openxmlformats.org/officeDocument/2006/relationships/image" Target="../media/image17.jpeg"/><Relationship Id="rId12" Type="http://schemas.openxmlformats.org/officeDocument/2006/relationships/image" Target="../media/image19.jpeg"/><Relationship Id="rId17" Type="http://schemas.openxmlformats.org/officeDocument/2006/relationships/image" Target="../media/image5.jpeg"/><Relationship Id="rId25" Type="http://schemas.openxmlformats.org/officeDocument/2006/relationships/image" Target="../media/image30.jpeg"/><Relationship Id="rId2" Type="http://schemas.openxmlformats.org/officeDocument/2006/relationships/image" Target="../media/image3.png"/><Relationship Id="rId16" Type="http://schemas.openxmlformats.org/officeDocument/2006/relationships/image" Target="../media/image23.jpeg"/><Relationship Id="rId20" Type="http://schemas.openxmlformats.org/officeDocument/2006/relationships/image" Target="../media/image25.jpeg"/><Relationship Id="rId29" Type="http://schemas.openxmlformats.org/officeDocument/2006/relationships/image" Target="../media/image3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11" Type="http://schemas.openxmlformats.org/officeDocument/2006/relationships/image" Target="../media/image18.jpeg"/><Relationship Id="rId24" Type="http://schemas.openxmlformats.org/officeDocument/2006/relationships/image" Target="../media/image29.jpeg"/><Relationship Id="rId5" Type="http://schemas.openxmlformats.org/officeDocument/2006/relationships/image" Target="../media/image15.jpeg"/><Relationship Id="rId15" Type="http://schemas.openxmlformats.org/officeDocument/2006/relationships/image" Target="../media/image22.jpeg"/><Relationship Id="rId23" Type="http://schemas.openxmlformats.org/officeDocument/2006/relationships/image" Target="../media/image28.jpeg"/><Relationship Id="rId28" Type="http://schemas.openxmlformats.org/officeDocument/2006/relationships/image" Target="../media/image34.jpeg"/><Relationship Id="rId10" Type="http://schemas.openxmlformats.org/officeDocument/2006/relationships/image" Target="../media/image31.jpeg"/><Relationship Id="rId19" Type="http://schemas.openxmlformats.org/officeDocument/2006/relationships/image" Target="../media/image9.jpeg"/><Relationship Id="rId4" Type="http://schemas.openxmlformats.org/officeDocument/2006/relationships/image" Target="../media/image14.jpeg"/><Relationship Id="rId9" Type="http://schemas.openxmlformats.org/officeDocument/2006/relationships/image" Target="../media/image10.jpeg"/><Relationship Id="rId14" Type="http://schemas.openxmlformats.org/officeDocument/2006/relationships/image" Target="../media/image21.jpeg"/><Relationship Id="rId22" Type="http://schemas.openxmlformats.org/officeDocument/2006/relationships/image" Target="../media/image27.jpeg"/><Relationship Id="rId27" Type="http://schemas.openxmlformats.org/officeDocument/2006/relationships/image" Target="../media/image3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Activités mathématiques autour du jeu de bridge</a:t>
            </a:r>
            <a:endParaRPr lang="fr-FR" b="1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5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Séance 8</a:t>
            </a:r>
            <a:endParaRPr lang="fr-FR" dirty="0">
              <a:solidFill>
                <a:schemeClr val="accent5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C:\0-Amélie\1-PROD\Multi cycle\Mathématiques\Les maths par le jeu\Imports\tetiere paysage 1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129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0-Amélie\1-PROD\Multi cycle\Mathématiques\Les maths par le jeu\Imports\bas de page math par je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33256"/>
            <a:ext cx="8355013" cy="100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e 6"/>
          <p:cNvGrpSpPr/>
          <p:nvPr/>
        </p:nvGrpSpPr>
        <p:grpSpPr>
          <a:xfrm>
            <a:off x="1619672" y="404664"/>
            <a:ext cx="5976664" cy="5976000"/>
            <a:chOff x="1619672" y="404664"/>
            <a:chExt cx="5976664" cy="5976000"/>
          </a:xfrm>
        </p:grpSpPr>
        <p:sp>
          <p:nvSpPr>
            <p:cNvPr id="8" name="Rectangle 7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27" name="Image 26" descr="1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79912" y="1340768"/>
            <a:ext cx="703839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Image 32" descr="2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4008" y="134076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4" name="Image 33" descr="2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27598" y="134076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5" name="Image 34" descr="2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843808" y="458112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24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779912" y="458112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Image 36" descr="25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716016" y="458112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Image 37" descr="26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580112" y="4581128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 descr="14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2843808" y="1340768"/>
            <a:ext cx="703839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7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e 6"/>
          <p:cNvGrpSpPr/>
          <p:nvPr/>
        </p:nvGrpSpPr>
        <p:grpSpPr>
          <a:xfrm>
            <a:off x="1619672" y="404664"/>
            <a:ext cx="5976664" cy="5976000"/>
            <a:chOff x="1619672" y="404664"/>
            <a:chExt cx="5976664" cy="5976000"/>
          </a:xfrm>
        </p:grpSpPr>
        <p:sp>
          <p:nvSpPr>
            <p:cNvPr id="8" name="Rectangle 7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27" name="Image 26" descr="1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476672"/>
            <a:ext cx="703839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2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95936" y="5517352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Image 36" descr="25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27984" y="5517352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Image 37" descr="26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211960" y="836712"/>
            <a:ext cx="700586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3" name="Image 12" descr="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7279815" y="2737409"/>
            <a:ext cx="704930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Image 13" descr="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7279815" y="3025441"/>
            <a:ext cx="704930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1303151" y="3025441"/>
            <a:ext cx="704930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5" name="Image 14" descr="00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 rot="5400000">
            <a:off x="1303151" y="2737409"/>
            <a:ext cx="704930" cy="10800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e 6"/>
          <p:cNvGrpSpPr/>
          <p:nvPr/>
        </p:nvGrpSpPr>
        <p:grpSpPr>
          <a:xfrm>
            <a:off x="1619672" y="404664"/>
            <a:ext cx="5976664" cy="5976000"/>
            <a:chOff x="1619672" y="404664"/>
            <a:chExt cx="5976664" cy="5976000"/>
          </a:xfrm>
        </p:grpSpPr>
        <p:sp>
          <p:nvSpPr>
            <p:cNvPr id="8" name="Rectangle 7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graphicFrame>
        <p:nvGraphicFramePr>
          <p:cNvPr id="17" name="Tableau 16"/>
          <p:cNvGraphicFramePr>
            <a:graphicFrameLocks noGrp="1"/>
          </p:cNvGraphicFramePr>
          <p:nvPr/>
        </p:nvGraphicFramePr>
        <p:xfrm>
          <a:off x="3203848" y="4941168"/>
          <a:ext cx="2927648" cy="1296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/>
                <a:gridCol w="1463824"/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Arial" pitchFamily="34" charset="0"/>
                          <a:cs typeface="Arial" pitchFamily="34" charset="0"/>
                        </a:rPr>
                        <a:t>Donne</a:t>
                      </a:r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latin typeface="Arial" pitchFamily="34" charset="0"/>
                          <a:cs typeface="Arial" pitchFamily="34" charset="0"/>
                        </a:rPr>
                        <a:t>Donneur</a:t>
                      </a:r>
                      <a:endParaRPr lang="fr-FR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fr-FR" sz="2400" b="0" i="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fr-FR" sz="24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i="0" dirty="0" smtClean="0">
                          <a:latin typeface="Arial" pitchFamily="34" charset="0"/>
                          <a:cs typeface="Arial" pitchFamily="34" charset="0"/>
                        </a:rPr>
                        <a:t>Sud</a:t>
                      </a:r>
                      <a:endParaRPr lang="fr-FR" sz="2400" b="0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10" name="Image 9" descr="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34573" y="548680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34573" y="836712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1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34573" y="1124744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2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548679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Image 18" descr="2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23928" y="836712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Image 19" descr="25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1124744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Image 26" descr="41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652120" y="548679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Image 27" descr="48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652120" y="836712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2" name="Image 41" descr="03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25152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3" name="Image 42" descr="05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1156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4" name="Image 43" descr="09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97160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5" name="Image 44" descr="13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1306381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6" name="Image 45" descr="15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251520" y="245983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7" name="Image 46" descr="18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611560" y="2459838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Image 47" descr="24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971600" y="2459838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9" name="Image 48" descr="29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251520" y="3573017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0" name="Image 49" descr="30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611560" y="3573017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1" name="Image 50" descr="35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971600" y="3573016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2" name="Image 51" descr="44.jp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25152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3" name="Image 52" descr="45.jp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61156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4" name="Image 53" descr="52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97160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Image 31" descr="27.jp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4788024" y="548680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Image 32" descr="31.jp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4788024" y="836712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4" name="Image 33" descr="32.jpg"/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4788024" y="1124744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5" name="Image 34" descr="34.jpg"/>
          <p:cNvPicPr>
            <a:picLocks noChangeAspect="1"/>
          </p:cNvPicPr>
          <p:nvPr/>
        </p:nvPicPr>
        <p:blipFill>
          <a:blip r:embed="rId28" cstate="print"/>
          <a:stretch>
            <a:fillRect/>
          </a:stretch>
        </p:blipFill>
        <p:spPr>
          <a:xfrm>
            <a:off x="4788024" y="1412776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39.jpg"/>
          <p:cNvPicPr>
            <a:picLocks noChangeAspect="1"/>
          </p:cNvPicPr>
          <p:nvPr/>
        </p:nvPicPr>
        <p:blipFill>
          <a:blip r:embed="rId29" cstate="print"/>
          <a:stretch>
            <a:fillRect/>
          </a:stretch>
        </p:blipFill>
        <p:spPr>
          <a:xfrm>
            <a:off x="4788024" y="170080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9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2" descr="C:\0-Amélie\1-PROD\Multi cycle\Mathématiques\Les maths par le jeu\Imports\tetiere paysage 2 math par je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198"/>
            <a:ext cx="8892480" cy="459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e 6"/>
          <p:cNvGrpSpPr/>
          <p:nvPr/>
        </p:nvGrpSpPr>
        <p:grpSpPr>
          <a:xfrm>
            <a:off x="1619672" y="404664"/>
            <a:ext cx="5976664" cy="5976000"/>
            <a:chOff x="1619672" y="404664"/>
            <a:chExt cx="5976664" cy="5976000"/>
          </a:xfrm>
        </p:grpSpPr>
        <p:sp>
          <p:nvSpPr>
            <p:cNvPr id="8" name="Rectangle 7"/>
            <p:cNvSpPr/>
            <p:nvPr/>
          </p:nvSpPr>
          <p:spPr>
            <a:xfrm>
              <a:off x="1619672" y="404664"/>
              <a:ext cx="5976664" cy="597600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9" name="Picture 2" descr="Afficher l'image d'origine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014787" y="2777827"/>
              <a:ext cx="1205285" cy="1299245"/>
            </a:xfrm>
            <a:prstGeom prst="rect">
              <a:avLst/>
            </a:prstGeom>
            <a:noFill/>
          </p:spPr>
        </p:pic>
      </p:grpSp>
      <p:pic>
        <p:nvPicPr>
          <p:cNvPr id="10" name="Image 9" descr="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034573" y="548680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Image 10" descr="08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034573" y="836712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Image 11" descr="10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34573" y="1124744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Image 15" descr="2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923928" y="548679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9" name="Image 18" descr="2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923928" y="836712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0" name="Image 19" descr="25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923928" y="1124744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2" name="Image 21" descr="27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788024" y="548680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7" name="Image 26" descr="41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652120" y="548679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8" name="Image 27" descr="48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652120" y="836712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Image 28" descr="03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25152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" name="Image 29" descr="05.jp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1156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1" name="Image 30" descr="09.jpg"/>
          <p:cNvPicPr>
            <a:picLocks noChangeAspect="1"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971600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2" name="Image 31" descr="13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1306381" y="134076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3" name="Image 32" descr="15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251520" y="245983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4" name="Image 33" descr="18.jpg"/>
          <p:cNvPicPr>
            <a:picLocks noChangeAspect="1"/>
          </p:cNvPicPr>
          <p:nvPr/>
        </p:nvPicPr>
        <p:blipFill>
          <a:blip r:embed="rId18" cstate="print"/>
          <a:stretch>
            <a:fillRect/>
          </a:stretch>
        </p:blipFill>
        <p:spPr>
          <a:xfrm>
            <a:off x="611560" y="2459838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5" name="Image 34" descr="24.jpg"/>
          <p:cNvPicPr>
            <a:picLocks noChangeAspect="1"/>
          </p:cNvPicPr>
          <p:nvPr/>
        </p:nvPicPr>
        <p:blipFill>
          <a:blip r:embed="rId19" cstate="print"/>
          <a:stretch>
            <a:fillRect/>
          </a:stretch>
        </p:blipFill>
        <p:spPr>
          <a:xfrm>
            <a:off x="971600" y="2459838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6" name="Image 35" descr="29.jpg"/>
          <p:cNvPicPr>
            <a:picLocks noChangeAspect="1"/>
          </p:cNvPicPr>
          <p:nvPr/>
        </p:nvPicPr>
        <p:blipFill>
          <a:blip r:embed="rId20" cstate="print"/>
          <a:stretch>
            <a:fillRect/>
          </a:stretch>
        </p:blipFill>
        <p:spPr>
          <a:xfrm>
            <a:off x="251520" y="3573017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7" name="Image 36" descr="30.jpg"/>
          <p:cNvPicPr>
            <a:picLocks noChangeAspect="1"/>
          </p:cNvPicPr>
          <p:nvPr/>
        </p:nvPicPr>
        <p:blipFill>
          <a:blip r:embed="rId21" cstate="print"/>
          <a:stretch>
            <a:fillRect/>
          </a:stretch>
        </p:blipFill>
        <p:spPr>
          <a:xfrm>
            <a:off x="611560" y="3573017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8" name="Image 37" descr="35.jpg"/>
          <p:cNvPicPr>
            <a:picLocks noChangeAspect="1"/>
          </p:cNvPicPr>
          <p:nvPr/>
        </p:nvPicPr>
        <p:blipFill>
          <a:blip r:embed="rId22" cstate="print"/>
          <a:stretch>
            <a:fillRect/>
          </a:stretch>
        </p:blipFill>
        <p:spPr>
          <a:xfrm>
            <a:off x="971600" y="3573016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9" name="Image 38" descr="44.jpg"/>
          <p:cNvPicPr>
            <a:picLocks noChangeAspect="1"/>
          </p:cNvPicPr>
          <p:nvPr/>
        </p:nvPicPr>
        <p:blipFill>
          <a:blip r:embed="rId23" cstate="print"/>
          <a:stretch>
            <a:fillRect/>
          </a:stretch>
        </p:blipFill>
        <p:spPr>
          <a:xfrm>
            <a:off x="25152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0" name="Image 39" descr="45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61156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1" name="Image 40" descr="52.jpg"/>
          <p:cNvPicPr>
            <a:picLocks noChangeAspect="1"/>
          </p:cNvPicPr>
          <p:nvPr/>
        </p:nvPicPr>
        <p:blipFill>
          <a:blip r:embed="rId25" cstate="print"/>
          <a:stretch>
            <a:fillRect/>
          </a:stretch>
        </p:blipFill>
        <p:spPr>
          <a:xfrm>
            <a:off x="971600" y="4692086"/>
            <a:ext cx="673331" cy="104117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2" name="ZoneTexte 41"/>
          <p:cNvSpPr txBox="1"/>
          <p:nvPr/>
        </p:nvSpPr>
        <p:spPr>
          <a:xfrm>
            <a:off x="1763688" y="4193212"/>
            <a:ext cx="7200800" cy="101566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Ins="36000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Sud peut jouer 8/5 (niveau 2).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Sud va réaliser exactement 4 levées à </a:t>
            </a:r>
            <a:r>
              <a:rPr lang="fr-FR" sz="2000" dirty="0" smtClean="0">
                <a:latin typeface="Arial" pitchFamily="34" charset="0"/>
                <a:cs typeface="Arial" pitchFamily="34" charset="0"/>
                <a:sym typeface="Symbol"/>
              </a:rPr>
              <a:t>.</a:t>
            </a:r>
          </a:p>
          <a:p>
            <a:pPr>
              <a:buFont typeface="Arial" pitchFamily="34" charset="0"/>
              <a:buChar char="•"/>
            </a:pPr>
            <a:r>
              <a:rPr lang="fr-FR" sz="2000" dirty="0" smtClean="0">
                <a:latin typeface="Arial" pitchFamily="34" charset="0"/>
                <a:cs typeface="Arial" pitchFamily="34" charset="0"/>
                <a:sym typeface="Symbol"/>
              </a:rPr>
              <a:t>Dans chaque couleur, le camp Nord/Sud a entre 6 et 8 cartes.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3" name="Tableau 42"/>
          <p:cNvGraphicFramePr>
            <a:graphicFrameLocks noGrp="1"/>
          </p:cNvGraphicFramePr>
          <p:nvPr/>
        </p:nvGraphicFramePr>
        <p:xfrm>
          <a:off x="6660232" y="107464"/>
          <a:ext cx="2304256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53"/>
                <a:gridCol w="517283"/>
                <a:gridCol w="1504820"/>
              </a:tblGrid>
              <a:tr h="342038">
                <a:tc gridSpan="3"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TABLE DE DECISION (extrait)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4203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9/4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25    26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D0D8E8"/>
                    </a:solidFill>
                  </a:tcPr>
                </a:tc>
              </a:tr>
              <a:tr h="34203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8/5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23    24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4203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7/6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r>
                        <a:rPr lang="fr-FR" sz="1800" baseline="0" dirty="0" smtClean="0">
                          <a:latin typeface="Arial" pitchFamily="34" charset="0"/>
                          <a:cs typeface="Arial" pitchFamily="34" charset="0"/>
                        </a:rPr>
                        <a:t>    21    22</a:t>
                      </a:r>
                      <a:endParaRPr lang="fr-FR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4" name="Rectangle 43"/>
          <p:cNvSpPr/>
          <p:nvPr/>
        </p:nvSpPr>
        <p:spPr>
          <a:xfrm>
            <a:off x="4320721" y="5373216"/>
            <a:ext cx="755335" cy="1446550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fr-FR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452320" y="2702530"/>
            <a:ext cx="755335" cy="1446550"/>
          </a:xfrm>
          <a:prstGeom prst="rect">
            <a:avLst/>
          </a:prstGeom>
          <a:solidFill>
            <a:schemeClr val="tx1"/>
          </a:solidFill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fr-FR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?</a:t>
            </a:r>
            <a:endParaRPr lang="fr-FR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46" name="Image 45" descr="31.jpg"/>
          <p:cNvPicPr>
            <a:picLocks noChangeAspect="1"/>
          </p:cNvPicPr>
          <p:nvPr/>
        </p:nvPicPr>
        <p:blipFill>
          <a:blip r:embed="rId26" cstate="print"/>
          <a:stretch>
            <a:fillRect/>
          </a:stretch>
        </p:blipFill>
        <p:spPr>
          <a:xfrm>
            <a:off x="4788024" y="836712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7" name="Image 46" descr="32.jpg"/>
          <p:cNvPicPr>
            <a:picLocks noChangeAspect="1"/>
          </p:cNvPicPr>
          <p:nvPr/>
        </p:nvPicPr>
        <p:blipFill>
          <a:blip r:embed="rId27" cstate="print"/>
          <a:stretch>
            <a:fillRect/>
          </a:stretch>
        </p:blipFill>
        <p:spPr>
          <a:xfrm>
            <a:off x="4788024" y="1124744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4" name="Image 23" descr="34.jpg"/>
          <p:cNvPicPr>
            <a:picLocks noChangeAspect="1"/>
          </p:cNvPicPr>
          <p:nvPr/>
        </p:nvPicPr>
        <p:blipFill>
          <a:blip r:embed="rId28" cstate="print"/>
          <a:stretch>
            <a:fillRect/>
          </a:stretch>
        </p:blipFill>
        <p:spPr>
          <a:xfrm>
            <a:off x="4788024" y="1412776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8" name="Image 47" descr="39.jpg"/>
          <p:cNvPicPr>
            <a:picLocks noChangeAspect="1"/>
          </p:cNvPicPr>
          <p:nvPr/>
        </p:nvPicPr>
        <p:blipFill>
          <a:blip r:embed="rId29" cstate="print"/>
          <a:stretch>
            <a:fillRect/>
          </a:stretch>
        </p:blipFill>
        <p:spPr>
          <a:xfrm>
            <a:off x="4788024" y="1700808"/>
            <a:ext cx="673331" cy="103493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1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604448" y="6381328"/>
            <a:ext cx="405408" cy="365125"/>
          </a:xfrm>
        </p:spPr>
        <p:txBody>
          <a:bodyPr/>
          <a:lstStyle/>
          <a:p>
            <a:fld id="{9C749163-44DA-49B2-8A1F-6208745AA084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2749</TotalTime>
  <Words>70</Words>
  <Application>Microsoft Office PowerPoint</Application>
  <PresentationFormat>Affichage à l'écran (4:3)</PresentationFormat>
  <Paragraphs>26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Activités mathématiques autour du jeu de bridge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Apprendre à mémoriser</dc:title>
  <dc:creator>Utilisateur Windows</dc:creator>
  <cp:lastModifiedBy>Utilisateur</cp:lastModifiedBy>
  <cp:revision>188</cp:revision>
  <dcterms:created xsi:type="dcterms:W3CDTF">2013-12-24T20:39:49Z</dcterms:created>
  <dcterms:modified xsi:type="dcterms:W3CDTF">2016-10-05T12:20:49Z</dcterms:modified>
</cp:coreProperties>
</file>