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4" r:id="rId7"/>
    <p:sldId id="265" r:id="rId8"/>
    <p:sldId id="268" r:id="rId9"/>
    <p:sldId id="267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7272-93DB-44F8-B3FD-04E29BFEBB0A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7BBE9-D53E-4FBA-BC45-6AA7098D31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6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Dans ce cas, j’ai deux levées d’entrée.</a:t>
            </a:r>
            <a:r>
              <a:rPr lang="fr-FR" baseline="0" dirty="0" smtClean="0"/>
              <a:t> Si les Piques sont bien répartis, j’en aurai deux autres après en avoir donné une. On pourra faire constater que si les cartes sont  réparties 4/2, , j’en aurai une autre après en avoir </a:t>
            </a:r>
            <a:r>
              <a:rPr lang="fr-FR" baseline="0" smtClean="0"/>
              <a:t>donné deux.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7BBE9-D53E-4FBA-BC45-6AA7098D310C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2D87-547F-46B1-B1E5-5BF1C0BF3FB0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AC3E6-782B-483D-89E8-9DEF676F416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71C0-9414-43A2-8771-EA494A6CCA84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F936-695D-4346-8D54-72646290CDA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3D63-2AF6-4EC9-85B8-0191D2718E96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4C001-49FD-45D7-881E-A1744DAC93C9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58D5-27EB-4D1C-A26F-DCCAF148CFE1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B3DE-0628-4CAD-BDD9-3E5F01485450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922F8-9E5E-4EDF-BED4-5738A7BDF9C0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2BDF-9EC4-444F-B0F0-85D2DDBA36F9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C41B5-1432-4A1C-A78E-1FF4C52694D7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A7FE3-E8CA-41E4-AD91-87C86B64019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18" Type="http://schemas.openxmlformats.org/officeDocument/2006/relationships/image" Target="../media/image1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8.jpeg"/><Relationship Id="rId2" Type="http://schemas.openxmlformats.org/officeDocument/2006/relationships/image" Target="../media/image3.jpe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19" Type="http://schemas.openxmlformats.org/officeDocument/2006/relationships/image" Target="../media/image2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13" Type="http://schemas.openxmlformats.org/officeDocument/2006/relationships/image" Target="../media/image8.jpeg"/><Relationship Id="rId18" Type="http://schemas.openxmlformats.org/officeDocument/2006/relationships/image" Target="../media/image16.jpe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12" Type="http://schemas.openxmlformats.org/officeDocument/2006/relationships/image" Target="../media/image7.jpeg"/><Relationship Id="rId17" Type="http://schemas.openxmlformats.org/officeDocument/2006/relationships/image" Target="../media/image18.jpeg"/><Relationship Id="rId2" Type="http://schemas.openxmlformats.org/officeDocument/2006/relationships/image" Target="../media/image2.png"/><Relationship Id="rId16" Type="http://schemas.openxmlformats.org/officeDocument/2006/relationships/image" Target="../media/image11.jpe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4.jpeg"/><Relationship Id="rId5" Type="http://schemas.openxmlformats.org/officeDocument/2006/relationships/image" Target="../media/image12.jpeg"/><Relationship Id="rId15" Type="http://schemas.openxmlformats.org/officeDocument/2006/relationships/image" Target="../media/image10.jpeg"/><Relationship Id="rId10" Type="http://schemas.openxmlformats.org/officeDocument/2006/relationships/image" Target="../media/image13.jpeg"/><Relationship Id="rId19" Type="http://schemas.openxmlformats.org/officeDocument/2006/relationships/image" Target="../media/image17.jpeg"/><Relationship Id="rId4" Type="http://schemas.openxmlformats.org/officeDocument/2006/relationships/image" Target="../media/image4.jpeg"/><Relationship Id="rId9" Type="http://schemas.openxmlformats.org/officeDocument/2006/relationships/image" Target="../media/image15.jpeg"/><Relationship Id="rId1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17.jpeg"/><Relationship Id="rId7" Type="http://schemas.openxmlformats.org/officeDocument/2006/relationships/image" Target="../media/image2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11" Type="http://schemas.openxmlformats.org/officeDocument/2006/relationships/image" Target="../media/image19.png"/><Relationship Id="rId5" Type="http://schemas.openxmlformats.org/officeDocument/2006/relationships/image" Target="../media/image22.jpeg"/><Relationship Id="rId10" Type="http://schemas.openxmlformats.org/officeDocument/2006/relationships/image" Target="../media/image26.jpeg"/><Relationship Id="rId4" Type="http://schemas.openxmlformats.org/officeDocument/2006/relationships/image" Target="../media/image21.jpeg"/><Relationship Id="rId9" Type="http://schemas.openxmlformats.org/officeDocument/2006/relationships/image" Target="../media/image20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11" Type="http://schemas.openxmlformats.org/officeDocument/2006/relationships/image" Target="../media/image2.png"/><Relationship Id="rId5" Type="http://schemas.openxmlformats.org/officeDocument/2006/relationships/image" Target="../media/image23.jpeg"/><Relationship Id="rId10" Type="http://schemas.openxmlformats.org/officeDocument/2006/relationships/image" Target="../media/image19.png"/><Relationship Id="rId4" Type="http://schemas.openxmlformats.org/officeDocument/2006/relationships/image" Target="../media/image22.jpeg"/><Relationship Id="rId9" Type="http://schemas.openxmlformats.org/officeDocument/2006/relationships/image" Target="../media/image2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2.png"/><Relationship Id="rId7" Type="http://schemas.openxmlformats.org/officeDocument/2006/relationships/image" Target="../media/image14.jpe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gif"/><Relationship Id="rId5" Type="http://schemas.openxmlformats.org/officeDocument/2006/relationships/image" Target="../media/image4.jpeg"/><Relationship Id="rId10" Type="http://schemas.openxmlformats.org/officeDocument/2006/relationships/image" Target="../media/image11.jpeg"/><Relationship Id="rId4" Type="http://schemas.openxmlformats.org/officeDocument/2006/relationships/image" Target="../media/image3.jpeg"/><Relationship Id="rId9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7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 1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75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Préparer les treize cartes à Pique d’un jeu ainsi que l’As, le Roi et le 2 de Carreau.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 4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 descr="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0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 descr="0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Image 9" descr="0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91880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0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139952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0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788024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 descr="0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436096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Image 13" descr="10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084168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11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732240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12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380312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Image 16" descr="13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28384" y="3212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Image 18" descr="27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67544" y="414908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Image 19" descr="28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043608" y="414908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Image 20" descr="39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1619672" y="4149080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55576" y="5733256"/>
            <a:ext cx="13681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465153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Image 2" descr="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65153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 descr="1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7584" y="2913425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0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35696" y="465153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Image 13" descr="0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84168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19672" y="1905313"/>
            <a:ext cx="801605" cy="864096"/>
          </a:xfrm>
          <a:prstGeom prst="rect">
            <a:avLst/>
          </a:prstGeom>
          <a:noFill/>
        </p:spPr>
      </p:pic>
      <p:pic>
        <p:nvPicPr>
          <p:cNvPr id="4" name="Image 3" descr="13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339752" y="465153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11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403648" y="2913425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12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835696" y="2913425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 descr="05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444208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06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Image 9" descr="07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308304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08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634666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 descr="09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7994706" y="692696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ZoneTexte 18"/>
          <p:cNvSpPr txBox="1"/>
          <p:nvPr/>
        </p:nvSpPr>
        <p:spPr>
          <a:xfrm>
            <a:off x="0" y="4408807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Est-Ouest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possède les huit cartes placées à droite de la diapositive. Sud joue et se demande à s’il lui est possible de gagner les quatre dernières levées.</a:t>
            </a:r>
          </a:p>
          <a:p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Pouvez-vous l’aider ?  Est-ce toujours possible ? Si oui, pourquoi et comment ?  Si non, dans quel cas, pourra -t-il le faire et comment doit-il procéder ?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Image 41" descr="39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267744" y="2913425"/>
            <a:ext cx="913447" cy="1378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2" name="Image 28" descr="27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084168" y="2348880"/>
            <a:ext cx="904077" cy="138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3" name="Image 30" descr="28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444208" y="2348880"/>
            <a:ext cx="904077" cy="138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Jouer la donne 9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Jouer la donne 10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Jouer la donne 11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Affranchir une couleur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8025"/>
            <a:ext cx="8229600" cy="4525963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Vous êtes en sud, le mort est en Nord. Dans les différents cas suivants, combien de cartes devez-vous voir tomber pour que vous puissiez gagner des levées.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Combien avez-vous alors de levées affranchies ?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Image 30" descr="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6334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6" name="Image 31" descr="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56334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5" name="Image 32" descr="3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56091" y="456334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4" name="Image 33" descr="3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456334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Image 35" descr="3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1466999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0" name="Image 37" descr="3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83853" y="1466999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" name="Espace réservé du contenu 19" descr="Afficher l'image d'origine"/>
          <p:cNvPicPr>
            <a:picLocks noGrp="1"/>
          </p:cNvPicPr>
          <p:nvPr>
            <p:ph idx="1"/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95821" y="2907159"/>
            <a:ext cx="1417320" cy="1527810"/>
          </a:xfrm>
          <a:prstGeom prst="rect">
            <a:avLst/>
          </a:prstGeom>
          <a:noFill/>
        </p:spPr>
      </p:pic>
      <p:pic>
        <p:nvPicPr>
          <p:cNvPr id="1031" name="Image 36" descr="35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60147" y="1466999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4" name="Titre 1"/>
          <p:cNvSpPr txBox="1">
            <a:spLocks/>
          </p:cNvSpPr>
          <p:nvPr/>
        </p:nvSpPr>
        <p:spPr>
          <a:xfrm>
            <a:off x="457200" y="457003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Exemple 1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" name="Image 30" descr="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827" y="4329534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6" name="Image 31" descr="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2030" y="4329534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7" name="Image 32" descr="3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08134" y="4329534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8" name="Image 33" descr="3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44238" y="4329534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9" name="Image 35" descr="3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96251" y="4347319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1" name="Image 37" descr="3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35896" y="125097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2" name="Espace réservé du contenu 19" descr="Afficher l'image d'origine"/>
          <p:cNvPicPr>
            <a:picLocks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95821" y="2691135"/>
            <a:ext cx="1417320" cy="1527810"/>
          </a:xfrm>
          <a:prstGeom prst="rect">
            <a:avLst/>
          </a:prstGeom>
          <a:noFill/>
        </p:spPr>
      </p:pic>
      <p:pic>
        <p:nvPicPr>
          <p:cNvPr id="23" name="Image 36" descr="3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28099" y="125097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itre 1"/>
          <p:cNvSpPr txBox="1">
            <a:spLocks/>
          </p:cNvSpPr>
          <p:nvPr/>
        </p:nvSpPr>
        <p:spPr>
          <a:xfrm>
            <a:off x="457200" y="457003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Exemple 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4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74026" y="4365104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54146" y="4365104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 descr="1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4008" y="1198895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1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94506" y="4365104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 descr="1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14386" y="4365104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Image 9" descr="1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34266" y="4365104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0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568540" y="1198895"/>
            <a:ext cx="897774" cy="1379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Espace réservé du contenu 19" descr="Afficher l'image d'origine"/>
          <p:cNvPicPr>
            <a:picLocks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95821" y="2765286"/>
            <a:ext cx="1417320" cy="1527810"/>
          </a:xfrm>
          <a:prstGeom prst="rect">
            <a:avLst/>
          </a:prstGeom>
          <a:noFill/>
        </p:spPr>
      </p:pic>
      <p:pic>
        <p:nvPicPr>
          <p:cNvPr id="1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re 1"/>
          <p:cNvSpPr txBox="1">
            <a:spLocks/>
          </p:cNvSpPr>
          <p:nvPr/>
        </p:nvSpPr>
        <p:spPr>
          <a:xfrm>
            <a:off x="457200" y="457003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Exemple 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Conclusion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reprenant les donnes précédentes, quelles étaient les couleurs qui pouvaient apporter les levées manquantes. 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Dans le cas de la donne 11,  quelle technique d’affranchissement fallait-il mettre en place pour gagner. Que faut-il espérer pour qu’elle fonctionne? Justifier. 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255</Words>
  <Application>Microsoft Office PowerPoint</Application>
  <PresentationFormat>Affichage à l'écran (4:3)</PresentationFormat>
  <Paragraphs>37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Activités mathématiques autour du jeu de bridge</vt:lpstr>
      <vt:lpstr>Exercice 1</vt:lpstr>
      <vt:lpstr>Présentation PowerPoint</vt:lpstr>
      <vt:lpstr>Suite </vt:lpstr>
      <vt:lpstr>Affranchir une couleur</vt:lpstr>
      <vt:lpstr>Présentation PowerPoint</vt:lpstr>
      <vt:lpstr>Présentation PowerPoint</vt:lpstr>
      <vt:lpstr>Présentation PowerPoint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4</dc:title>
  <dc:creator>utilisateur</dc:creator>
  <cp:lastModifiedBy>Utilisateur</cp:lastModifiedBy>
  <cp:revision>39</cp:revision>
  <dcterms:created xsi:type="dcterms:W3CDTF">2016-04-29T14:28:20Z</dcterms:created>
  <dcterms:modified xsi:type="dcterms:W3CDTF">2016-10-05T12:18:37Z</dcterms:modified>
</cp:coreProperties>
</file>