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2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6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7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0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21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3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87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9C1B-0B3D-DE43-9519-EB0E9C9C053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36DD-7A34-6747-8A5F-6329CFAFC5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232716"/>
            <a:ext cx="7772400" cy="1470025"/>
          </a:xfrm>
        </p:spPr>
        <p:txBody>
          <a:bodyPr/>
          <a:lstStyle/>
          <a:p>
            <a:r>
              <a:rPr lang="fr-FR" dirty="0" smtClean="0"/>
              <a:t>Monsieur et Madame Pavé Droit Métier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_01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9" y="0"/>
            <a:ext cx="51435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92333" y="6434666"/>
            <a:ext cx="210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Gwladys </a:t>
            </a:r>
            <a:r>
              <a:rPr lang="fr-FR" sz="1200" dirty="0" err="1" smtClean="0"/>
              <a:t>Cuvillon</a:t>
            </a:r>
            <a:r>
              <a:rPr lang="fr-FR" sz="1200" dirty="0" smtClean="0"/>
              <a:t> 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101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1-13 à 21.3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39" y="325603"/>
            <a:ext cx="9188830" cy="52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11747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Classe de 6</a:t>
            </a:r>
            <a:r>
              <a:rPr lang="fr-FR" baseline="30000" dirty="0" smtClean="0"/>
              <a:t>ème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Capture d’écran 2015-01-13 à 21.2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0936"/>
            <a:ext cx="8175045" cy="58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5-01-13 à 21.2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" y="17019"/>
            <a:ext cx="9043741" cy="64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1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4" y="0"/>
            <a:ext cx="2968852" cy="3958470"/>
          </a:xfrm>
          <a:prstGeom prst="rect">
            <a:avLst/>
          </a:prstGeom>
        </p:spPr>
      </p:pic>
      <p:pic>
        <p:nvPicPr>
          <p:cNvPr id="5" name="Image 4" descr="Capture d’écran 2015-01-13 à 21.2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470"/>
            <a:ext cx="9144000" cy="289953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24000" y="1587500"/>
            <a:ext cx="21378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Mr </a:t>
            </a:r>
            <a:r>
              <a:rPr lang="fr-FR" b="1" dirty="0" err="1" smtClean="0"/>
              <a:t>Adinani</a:t>
            </a:r>
            <a:endParaRPr lang="fr-FR" b="1" dirty="0" smtClean="0"/>
          </a:p>
          <a:p>
            <a:r>
              <a:rPr lang="fr-FR" dirty="0" smtClean="0"/>
              <a:t>Ingénieur en info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34833" y="2233831"/>
            <a:ext cx="2328334" cy="1174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44332" y="3567498"/>
            <a:ext cx="236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Ibrahim </a:t>
            </a:r>
            <a:r>
              <a:rPr lang="fr-FR" sz="1200" dirty="0" err="1" smtClean="0"/>
              <a:t>Adinani</a:t>
            </a:r>
            <a:r>
              <a:rPr lang="fr-FR" sz="1200" dirty="0" smtClean="0"/>
              <a:t> 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462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1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220" cy="3581626"/>
          </a:xfrm>
          <a:prstGeom prst="rect">
            <a:avLst/>
          </a:prstGeom>
        </p:spPr>
      </p:pic>
      <p:pic>
        <p:nvPicPr>
          <p:cNvPr id="5" name="Image 4" descr="Capture d’écran 2015-01-13 à 21.3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92" y="1973963"/>
            <a:ext cx="6402208" cy="48840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7500" y="3841750"/>
            <a:ext cx="196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Tom </a:t>
            </a:r>
            <a:r>
              <a:rPr lang="fr-FR" sz="1200" dirty="0" err="1" smtClean="0"/>
              <a:t>Lebourgeois</a:t>
            </a:r>
            <a:r>
              <a:rPr lang="fr-FR" sz="1200" dirty="0" smtClean="0"/>
              <a:t> 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923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IMG_01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5539" cy="2809154"/>
          </a:xfrm>
          <a:prstGeom prst="rect">
            <a:avLst/>
          </a:prstGeom>
        </p:spPr>
      </p:pic>
      <p:pic>
        <p:nvPicPr>
          <p:cNvPr id="7" name="Image 6" descr="Capture d’écran 2015-01-13 à 21.32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1" y="2809154"/>
            <a:ext cx="8748839" cy="40353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94667" y="2392749"/>
            <a:ext cx="36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Samuel Guéant et Donovan Mayer 6</a:t>
            </a:r>
            <a:r>
              <a:rPr lang="fr-FR" sz="1200" baseline="30000" dirty="0" smtClean="0"/>
              <a:t>ème</a:t>
            </a:r>
            <a:r>
              <a:rPr lang="fr-FR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809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01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9" y="0"/>
            <a:ext cx="51435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40499" y="6434667"/>
            <a:ext cx="229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Sofaine</a:t>
            </a:r>
            <a:r>
              <a:rPr lang="fr-FR" sz="1200" dirty="0" smtClean="0"/>
              <a:t> </a:t>
            </a:r>
            <a:r>
              <a:rPr lang="fr-FR" sz="1200" dirty="0" err="1" smtClean="0"/>
              <a:t>Benkouia</a:t>
            </a:r>
            <a:r>
              <a:rPr lang="fr-FR" sz="1200" dirty="0" smtClean="0"/>
              <a:t> 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7777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01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flipH="1">
            <a:off x="5334000" y="6477000"/>
            <a:ext cx="223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Nolan </a:t>
            </a:r>
            <a:r>
              <a:rPr lang="fr-FR" sz="1200" dirty="0" err="1" smtClean="0"/>
              <a:t>Outters</a:t>
            </a:r>
            <a:r>
              <a:rPr lang="fr-FR" sz="1200" dirty="0" smtClean="0"/>
              <a:t> 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5915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1-13 à 21.3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6" y="1790813"/>
            <a:ext cx="9176816" cy="28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36</Words>
  <Application>Microsoft Macintosh PowerPoint</Application>
  <PresentationFormat>Présentation à l'écran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Monsieur et Madame Pavé Droit Métier</vt:lpstr>
      <vt:lpstr>Classe de 6ème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Monsieur et Madame Pavé Droit Métier</dc:title>
  <dc:creator>MENESR</dc:creator>
  <cp:lastModifiedBy>Utilisateur de Microsoft Office</cp:lastModifiedBy>
  <cp:revision>4</cp:revision>
  <dcterms:created xsi:type="dcterms:W3CDTF">2015-11-26T14:05:19Z</dcterms:created>
  <dcterms:modified xsi:type="dcterms:W3CDTF">2017-04-05T08:35:19Z</dcterms:modified>
</cp:coreProperties>
</file>