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97" r:id="rId2"/>
    <p:sldId id="377" r:id="rId3"/>
    <p:sldId id="357" r:id="rId4"/>
    <p:sldId id="359" r:id="rId5"/>
    <p:sldId id="378" r:id="rId6"/>
    <p:sldId id="372" r:id="rId7"/>
    <p:sldId id="379" r:id="rId8"/>
    <p:sldId id="373" r:id="rId9"/>
    <p:sldId id="375" r:id="rId10"/>
  </p:sldIdLst>
  <p:sldSz cx="12192000" cy="6858000"/>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FFFF"/>
    <a:srgbClr val="004A99"/>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57" autoAdjust="0"/>
    <p:restoredTop sz="94660"/>
  </p:normalViewPr>
  <p:slideViewPr>
    <p:cSldViewPr snapToGrid="0">
      <p:cViewPr varScale="1">
        <p:scale>
          <a:sx n="84" d="100"/>
          <a:sy n="84" d="100"/>
        </p:scale>
        <p:origin x="11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5.jpeg"/><Relationship Id="rId7" Type="http://schemas.openxmlformats.org/officeDocument/2006/relationships/hyperlink" Target="http://eduscol.education.fr/internet-responsable/ressources/boite-a-outils.html" TargetMode="External"/><Relationship Id="rId2" Type="http://schemas.openxmlformats.org/officeDocument/2006/relationships/image" Target="../media/image4.jpeg"/><Relationship Id="rId1" Type="http://schemas.openxmlformats.org/officeDocument/2006/relationships/image" Target="../media/image3.jpeg"/><Relationship Id="rId6" Type="http://schemas.openxmlformats.org/officeDocument/2006/relationships/image" Target="../media/image8.png"/><Relationship Id="rId5" Type="http://schemas.openxmlformats.org/officeDocument/2006/relationships/image" Target="../media/image7.jp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jpeg"/><Relationship Id="rId7" Type="http://schemas.openxmlformats.org/officeDocument/2006/relationships/hyperlink" Target="http://eduscol.education.fr/internet-responsable/ressources/boite-a-outils.html" TargetMode="External"/><Relationship Id="rId2" Type="http://schemas.openxmlformats.org/officeDocument/2006/relationships/image" Target="../media/image3.jpeg"/><Relationship Id="rId1" Type="http://schemas.openxmlformats.org/officeDocument/2006/relationships/image" Target="../media/image7.jpg"/><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F0D319-B721-4BC5-8BFD-25FCEA05143A}" type="doc">
      <dgm:prSet loTypeId="urn:microsoft.com/office/officeart/2008/layout/CircularPictureCallout" loCatId="picture" qsTypeId="urn:microsoft.com/office/officeart/2005/8/quickstyle/simple1" qsCatId="simple" csTypeId="urn:microsoft.com/office/officeart/2005/8/colors/accent1_2" csCatId="accent1" phldr="1"/>
      <dgm:spPr/>
      <dgm:t>
        <a:bodyPr/>
        <a:lstStyle/>
        <a:p>
          <a:endParaRPr lang="fr-FR"/>
        </a:p>
      </dgm:t>
    </dgm:pt>
    <dgm:pt modelId="{1BD24894-3A58-4864-BD48-87C05967268F}">
      <dgm:prSet custT="1"/>
      <dgm:spPr/>
      <dgm:t>
        <a:bodyPr/>
        <a:lstStyle/>
        <a:p>
          <a:pPr rtl="0"/>
          <a:r>
            <a:rPr lang="fr-FR" sz="1600" dirty="0" smtClean="0">
              <a:solidFill>
                <a:srgbClr val="0070C0"/>
              </a:solidFill>
              <a:latin typeface="Arial" panose="020B0604020202020204" pitchFamily="34" charset="0"/>
              <a:cs typeface="Arial" panose="020B0604020202020204" pitchFamily="34" charset="0"/>
            </a:rPr>
            <a:t>A la maison, dans les transports : smartphones, tablettes et ENT </a:t>
          </a:r>
          <a:endParaRPr lang="fr-FR" sz="1600" dirty="0">
            <a:solidFill>
              <a:srgbClr val="0070C0"/>
            </a:solidFill>
            <a:latin typeface="Arial" panose="020B0604020202020204" pitchFamily="34" charset="0"/>
            <a:cs typeface="Arial" panose="020B0604020202020204" pitchFamily="34" charset="0"/>
          </a:endParaRPr>
        </a:p>
      </dgm:t>
    </dgm:pt>
    <dgm:pt modelId="{91FCFB75-4728-4D56-B592-82079A60A662}" type="parTrans" cxnId="{CAED429E-9EF6-4B6B-AFF1-5FFD2E02446F}">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C2BD328D-9748-4958-A037-1F0BF9CDB358}" type="sibTrans" cxnId="{CAED429E-9EF6-4B6B-AFF1-5FFD2E02446F}">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000" r="-2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FE9505A7-EE9F-4759-967D-A38C92DC8054}">
      <dgm:prSet custT="1"/>
      <dgm:spPr/>
      <dgm:t>
        <a:bodyPr/>
        <a:lstStyle/>
        <a:p>
          <a:pPr rtl="0"/>
          <a:r>
            <a:rPr lang="fr-FR" sz="1600" dirty="0" smtClean="0">
              <a:solidFill>
                <a:srgbClr val="0070C0"/>
              </a:solidFill>
              <a:latin typeface="Arial" panose="020B0604020202020204" pitchFamily="34" charset="0"/>
              <a:cs typeface="Arial" panose="020B0604020202020204" pitchFamily="34" charset="0"/>
            </a:rPr>
            <a:t>Arrivée dans l’établissement : caméra de vidéosurveillance à l’entrée de l’établissement</a:t>
          </a:r>
          <a:endParaRPr lang="fr-FR" sz="1600" dirty="0">
            <a:solidFill>
              <a:srgbClr val="0070C0"/>
            </a:solidFill>
            <a:latin typeface="Arial" panose="020B0604020202020204" pitchFamily="34" charset="0"/>
            <a:cs typeface="Arial" panose="020B0604020202020204" pitchFamily="34" charset="0"/>
          </a:endParaRPr>
        </a:p>
      </dgm:t>
    </dgm:pt>
    <dgm:pt modelId="{39150184-9C9A-42AB-A52A-A2F7C9CCD99D}" type="parTrans" cxnId="{099057A5-85FF-4597-A00A-D8BB023698DD}">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EA97AEBA-7623-40A6-8277-615C2EDCED40}" type="sibTrans" cxnId="{099057A5-85FF-4597-A00A-D8BB023698DD}">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 r="-3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065AE077-38B3-4A87-A632-A4AD7362B8AA}">
      <dgm:prSet custT="1"/>
      <dgm:spPr/>
      <dgm:t>
        <a:bodyPr/>
        <a:lstStyle/>
        <a:p>
          <a:pPr rtl="0"/>
          <a:r>
            <a:rPr lang="fr-FR" sz="1600" dirty="0" smtClean="0">
              <a:solidFill>
                <a:srgbClr val="0070C0"/>
              </a:solidFill>
              <a:latin typeface="Arial" panose="020B0604020202020204" pitchFamily="34" charset="0"/>
              <a:cs typeface="Arial" panose="020B0604020202020204" pitchFamily="34" charset="0"/>
            </a:rPr>
            <a:t>En classe  :  utilisation de l’ENT (devoirs, emplois du temps, messagerie) et autres outils hors ENT </a:t>
          </a:r>
          <a:endParaRPr lang="fr-FR" sz="1600" dirty="0">
            <a:solidFill>
              <a:srgbClr val="0070C0"/>
            </a:solidFill>
            <a:latin typeface="Arial" panose="020B0604020202020204" pitchFamily="34" charset="0"/>
            <a:cs typeface="Arial" panose="020B0604020202020204" pitchFamily="34" charset="0"/>
          </a:endParaRPr>
        </a:p>
      </dgm:t>
    </dgm:pt>
    <dgm:pt modelId="{5BE9289C-DE22-4048-9979-7C9F42F77E0F}" type="parTrans" cxnId="{FBEA3B73-8694-42E5-9ACE-0BD220C81B8E}">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AA815BD5-97CF-4E66-B27E-E8F1C082949C}" type="sibTrans" cxnId="{FBEA3B73-8694-42E5-9ACE-0BD220C81B8E}">
      <dgm:prSet/>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3000" b="-3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95A1CC70-8C67-4FC1-BF1A-040921BD53D7}">
      <dgm:prSet custT="1"/>
      <dgm:spPr/>
      <dgm:t>
        <a:bodyPr/>
        <a:lstStyle/>
        <a:p>
          <a:pPr rtl="0"/>
          <a:r>
            <a:rPr lang="fr-FR" sz="1600" dirty="0" smtClean="0">
              <a:solidFill>
                <a:srgbClr val="0070C0"/>
              </a:solidFill>
              <a:latin typeface="Arial" panose="020B0604020202020204" pitchFamily="34" charset="0"/>
              <a:cs typeface="Arial" panose="020B0604020202020204" pitchFamily="34" charset="0"/>
            </a:rPr>
            <a:t>A la récréation ou à la sortie de l’école: smartphones, partage de photos, jeux vidéos</a:t>
          </a:r>
          <a:endParaRPr lang="fr-FR" sz="1000" dirty="0">
            <a:solidFill>
              <a:srgbClr val="0070C0"/>
            </a:solidFill>
            <a:latin typeface="Arial" panose="020B0604020202020204" pitchFamily="34" charset="0"/>
            <a:cs typeface="Arial" panose="020B0604020202020204" pitchFamily="34" charset="0"/>
          </a:endParaRPr>
        </a:p>
      </dgm:t>
    </dgm:pt>
    <dgm:pt modelId="{32506FC2-4654-4BEC-865E-60FE5F0B79F9}" type="parTrans" cxnId="{93F45182-6E8A-4788-9301-523EA2D2664E}">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93ED156A-5F3A-4E6E-91B3-1FE0217A91BF}" type="sibTrans" cxnId="{93F45182-6E8A-4788-9301-523EA2D2664E}">
      <dgm:prSet/>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8000" b="-8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E78D2787-4F63-4D72-82FE-D141900BA568}">
      <dgm:prSet custT="1"/>
      <dgm:spPr/>
      <dgm:t>
        <a:bodyPr/>
        <a:lstStyle/>
        <a:p>
          <a:pPr algn="ctr" rtl="0"/>
          <a:r>
            <a:rPr lang="fr-FR" sz="2400" dirty="0" smtClean="0">
              <a:solidFill>
                <a:schemeClr val="bg1"/>
              </a:solidFill>
              <a:latin typeface="Arial" panose="020B0604020202020204" pitchFamily="34" charset="0"/>
              <a:cs typeface="Arial" panose="020B0604020202020204" pitchFamily="34" charset="0"/>
            </a:rPr>
            <a:t>La journée numérique d’un élève</a:t>
          </a:r>
          <a:endParaRPr lang="fr-FR" sz="2400" dirty="0">
            <a:solidFill>
              <a:schemeClr val="bg1"/>
            </a:solidFill>
            <a:latin typeface="Arial" panose="020B0604020202020204" pitchFamily="34" charset="0"/>
            <a:cs typeface="Arial" panose="020B0604020202020204" pitchFamily="34" charset="0"/>
          </a:endParaRPr>
        </a:p>
      </dgm:t>
    </dgm:pt>
    <dgm:pt modelId="{EF0C29AF-916F-491A-ADFE-A7E52378386E}" type="parTrans" cxnId="{7647CC0A-EA9D-45B6-969F-A0740A64AF6F}">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2C5C3772-3A10-403B-8F7F-853869744670}" type="sibTrans" cxnId="{7647CC0A-EA9D-45B6-969F-A0740A64AF6F}">
      <dgm:prSet/>
      <dgm:spPr>
        <a:blipFill>
          <a:blip xmlns:r="http://schemas.openxmlformats.org/officeDocument/2006/relationships" r:embed="rId5">
            <a:extLst>
              <a:ext uri="{28A0092B-C50C-407E-A947-70E740481C1C}">
                <a14:useLocalDpi xmlns:a14="http://schemas.microsoft.com/office/drawing/2010/main" val="0"/>
              </a:ext>
            </a:extLst>
          </a:blip>
          <a:srcRect/>
          <a:stretch>
            <a:fillRect l="-25000" r="-25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BCB1542C-E9E7-4D4A-A2A9-9DA040465080}">
      <dgm:prSet custT="1"/>
      <dgm:spPr/>
      <dgm:t>
        <a:bodyPr/>
        <a:lstStyle/>
        <a:p>
          <a:pPr marL="0" marR="0" lvl="0" indent="0" defTabSz="914400" rtl="0" eaLnBrk="1" fontAlgn="auto" latinLnBrk="0" hangingPunct="1">
            <a:lnSpc>
              <a:spcPct val="100000"/>
            </a:lnSpc>
            <a:spcBef>
              <a:spcPts val="0"/>
            </a:spcBef>
            <a:spcAft>
              <a:spcPts val="0"/>
            </a:spcAft>
            <a:buClrTx/>
            <a:buSzTx/>
            <a:buFontTx/>
            <a:buNone/>
            <a:tabLst/>
            <a:defRPr/>
          </a:pPr>
          <a:r>
            <a:rPr lang="fr-FR" sz="1600" dirty="0" smtClean="0">
              <a:solidFill>
                <a:srgbClr val="0070C0"/>
              </a:solidFill>
              <a:latin typeface="Arial" panose="020B0604020202020204" pitchFamily="34" charset="0"/>
              <a:cs typeface="Arial" panose="020B0604020202020204" pitchFamily="34" charset="0"/>
            </a:rPr>
            <a:t>A la cantine: accès biométrique ou </a:t>
          </a:r>
        </a:p>
        <a:p>
          <a:pPr lvl="0" defTabSz="711200" rtl="0">
            <a:lnSpc>
              <a:spcPct val="90000"/>
            </a:lnSpc>
            <a:spcBef>
              <a:spcPct val="0"/>
            </a:spcBef>
            <a:spcAft>
              <a:spcPct val="35000"/>
            </a:spcAft>
          </a:pPr>
          <a:r>
            <a:rPr lang="fr-FR" sz="1600" dirty="0" smtClean="0">
              <a:solidFill>
                <a:srgbClr val="0070C0"/>
              </a:solidFill>
              <a:latin typeface="Arial" panose="020B0604020202020204" pitchFamily="34" charset="0"/>
              <a:cs typeface="Arial" panose="020B0604020202020204" pitchFamily="34" charset="0"/>
            </a:rPr>
            <a:t>par  badge</a:t>
          </a:r>
          <a:endParaRPr lang="fr-FR" sz="1600" dirty="0">
            <a:solidFill>
              <a:srgbClr val="0070C0"/>
            </a:solidFill>
            <a:latin typeface="Arial" panose="020B0604020202020204" pitchFamily="34" charset="0"/>
            <a:cs typeface="Arial" panose="020B0604020202020204" pitchFamily="34" charset="0"/>
          </a:endParaRPr>
        </a:p>
      </dgm:t>
    </dgm:pt>
    <dgm:pt modelId="{99614D3B-EF01-427E-91D0-AB5EFEEEBD07}" type="parTrans" cxnId="{4503BC17-4602-4E98-AE70-04BC2BBF8425}">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F6034E60-3DC3-499E-88F4-4899E18B25EB}" type="sibTrans" cxnId="{4503BC17-4602-4E98-AE70-04BC2BBF8425}">
      <dgm:prSet/>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t="-7000" b="-7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18C2E878-466B-4677-ABF2-EC0AEE0644B9}">
      <dgm:prSet custT="1"/>
      <dgm:spPr/>
      <dgm:t>
        <a:bodyPr/>
        <a:lstStyle/>
        <a:p>
          <a:pPr rtl="0"/>
          <a:r>
            <a:rPr lang="fr-FR" sz="1600" dirty="0" smtClean="0">
              <a:solidFill>
                <a:srgbClr val="0070C0"/>
              </a:solidFill>
              <a:latin typeface="Arial" panose="020B0604020202020204" pitchFamily="34" charset="0"/>
              <a:cs typeface="Arial" panose="020B0604020202020204" pitchFamily="34" charset="0"/>
            </a:rPr>
            <a:t>En classe:  blogs, photos de classe, recherches sur internet…</a:t>
          </a:r>
          <a:br>
            <a:rPr lang="fr-FR" sz="1600" dirty="0" smtClean="0">
              <a:solidFill>
                <a:srgbClr val="0070C0"/>
              </a:solidFill>
              <a:latin typeface="Arial" panose="020B0604020202020204" pitchFamily="34" charset="0"/>
              <a:cs typeface="Arial" panose="020B0604020202020204" pitchFamily="34" charset="0"/>
            </a:rPr>
          </a:br>
          <a:r>
            <a:rPr lang="fr-FR" sz="1000" dirty="0" smtClean="0">
              <a:latin typeface="Arial" panose="020B0604020202020204" pitchFamily="34" charset="0"/>
              <a:cs typeface="Arial" panose="020B0604020202020204" pitchFamily="34" charset="0"/>
              <a:hlinkClick xmlns:r="http://schemas.openxmlformats.org/officeDocument/2006/relationships" r:id="rId7"/>
            </a:rPr>
            <a:t>http://eduscol.education.fr/internet-responsable/ressources/boite-a-outils.html</a:t>
          </a:r>
          <a:endParaRPr lang="fr-FR" sz="1000" dirty="0">
            <a:solidFill>
              <a:srgbClr val="0070C0"/>
            </a:solidFill>
            <a:latin typeface="Arial" panose="020B0604020202020204" pitchFamily="34" charset="0"/>
            <a:cs typeface="Arial" panose="020B0604020202020204" pitchFamily="34" charset="0"/>
          </a:endParaRPr>
        </a:p>
      </dgm:t>
    </dgm:pt>
    <dgm:pt modelId="{9C120580-2B2A-4595-B890-21C179E1234E}" type="parTrans" cxnId="{B5F45E37-9A66-4005-9938-602E36A58C95}">
      <dgm:prSet/>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CBDA4450-81DE-43BE-A3D3-764ACB6F214C}" type="sibTrans" cxnId="{B5F45E37-9A66-4005-9938-602E36A58C95}">
      <dgm:prSet/>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fr-FR" sz="1600">
            <a:solidFill>
              <a:srgbClr val="0070C0"/>
            </a:solidFill>
            <a:latin typeface="Arial" panose="020B0604020202020204" pitchFamily="34" charset="0"/>
            <a:cs typeface="Arial" panose="020B0604020202020204" pitchFamily="34" charset="0"/>
          </a:endParaRPr>
        </a:p>
      </dgm:t>
    </dgm:pt>
    <dgm:pt modelId="{1C3988D5-EBD1-41D8-B007-3A01729A8A4B}" type="pres">
      <dgm:prSet presAssocID="{6FF0D319-B721-4BC5-8BFD-25FCEA05143A}" presName="Name0" presStyleCnt="0">
        <dgm:presLayoutVars>
          <dgm:chMax val="7"/>
          <dgm:chPref val="7"/>
          <dgm:dir/>
        </dgm:presLayoutVars>
      </dgm:prSet>
      <dgm:spPr/>
      <dgm:t>
        <a:bodyPr/>
        <a:lstStyle/>
        <a:p>
          <a:endParaRPr lang="fr-FR"/>
        </a:p>
      </dgm:t>
    </dgm:pt>
    <dgm:pt modelId="{D69D4270-FF9C-48DD-8F63-10C624314E33}" type="pres">
      <dgm:prSet presAssocID="{6FF0D319-B721-4BC5-8BFD-25FCEA05143A}" presName="Name1" presStyleCnt="0"/>
      <dgm:spPr/>
    </dgm:pt>
    <dgm:pt modelId="{0B097272-24C6-44D8-ADC1-C2DCA31D50AB}" type="pres">
      <dgm:prSet presAssocID="{2C5C3772-3A10-403B-8F7F-853869744670}" presName="picture_1" presStyleCnt="0"/>
      <dgm:spPr/>
    </dgm:pt>
    <dgm:pt modelId="{0518BA88-D55C-4AD0-8345-A0720FC80E82}" type="pres">
      <dgm:prSet presAssocID="{2C5C3772-3A10-403B-8F7F-853869744670}" presName="pictureRepeatNode" presStyleLbl="alignImgPlace1" presStyleIdx="0" presStyleCnt="7"/>
      <dgm:spPr/>
      <dgm:t>
        <a:bodyPr/>
        <a:lstStyle/>
        <a:p>
          <a:endParaRPr lang="fr-FR"/>
        </a:p>
      </dgm:t>
    </dgm:pt>
    <dgm:pt modelId="{B6BDCE0D-843E-4BEA-BB1E-4C27608A9054}" type="pres">
      <dgm:prSet presAssocID="{E78D2787-4F63-4D72-82FE-D141900BA568}" presName="text_1" presStyleLbl="node1" presStyleIdx="0" presStyleCnt="0" custScaleX="74228" custScaleY="69558" custLinFactY="-100000" custLinFactNeighborX="-1747" custLinFactNeighborY="-102519">
        <dgm:presLayoutVars>
          <dgm:bulletEnabled val="1"/>
        </dgm:presLayoutVars>
      </dgm:prSet>
      <dgm:spPr/>
      <dgm:t>
        <a:bodyPr/>
        <a:lstStyle/>
        <a:p>
          <a:endParaRPr lang="fr-FR"/>
        </a:p>
      </dgm:t>
    </dgm:pt>
    <dgm:pt modelId="{B30E4A4F-9810-4B08-AD2D-ABEBA1D63AD7}" type="pres">
      <dgm:prSet presAssocID="{C2BD328D-9748-4958-A037-1F0BF9CDB358}" presName="picture_2" presStyleCnt="0"/>
      <dgm:spPr/>
    </dgm:pt>
    <dgm:pt modelId="{B147A093-E750-435F-A8BC-C96AABADCE5A}" type="pres">
      <dgm:prSet presAssocID="{C2BD328D-9748-4958-A037-1F0BF9CDB358}" presName="pictureRepeatNode" presStyleLbl="alignImgPlace1" presStyleIdx="1" presStyleCnt="7" custScaleX="139763" custScaleY="139763" custLinFactNeighborY="3675"/>
      <dgm:spPr/>
      <dgm:t>
        <a:bodyPr/>
        <a:lstStyle/>
        <a:p>
          <a:endParaRPr lang="fr-FR"/>
        </a:p>
      </dgm:t>
    </dgm:pt>
    <dgm:pt modelId="{91F87ABC-93F1-45BF-8233-81A8B1DE2088}" type="pres">
      <dgm:prSet presAssocID="{1BD24894-3A58-4864-BD48-87C05967268F}" presName="line_2" presStyleLbl="parChTrans1D1" presStyleIdx="0" presStyleCnt="6"/>
      <dgm:spPr/>
    </dgm:pt>
    <dgm:pt modelId="{870F37AA-E701-4A58-AE39-07D8C10118A4}" type="pres">
      <dgm:prSet presAssocID="{1BD24894-3A58-4864-BD48-87C05967268F}" presName="textparent_2" presStyleLbl="node1" presStyleIdx="0" presStyleCnt="0"/>
      <dgm:spPr/>
    </dgm:pt>
    <dgm:pt modelId="{DEA4BC44-4927-462A-8157-DF52D6D7B960}" type="pres">
      <dgm:prSet presAssocID="{1BD24894-3A58-4864-BD48-87C05967268F}" presName="text_2" presStyleLbl="revTx" presStyleIdx="0" presStyleCnt="6" custScaleX="197849" custLinFactNeighborX="17794" custLinFactNeighborY="-1125">
        <dgm:presLayoutVars>
          <dgm:bulletEnabled val="1"/>
        </dgm:presLayoutVars>
      </dgm:prSet>
      <dgm:spPr/>
      <dgm:t>
        <a:bodyPr/>
        <a:lstStyle/>
        <a:p>
          <a:endParaRPr lang="fr-FR"/>
        </a:p>
      </dgm:t>
    </dgm:pt>
    <dgm:pt modelId="{98218470-0DA3-484B-B6B5-61F4D1A32BFB}" type="pres">
      <dgm:prSet presAssocID="{EA97AEBA-7623-40A6-8277-615C2EDCED40}" presName="picture_3" presStyleCnt="0"/>
      <dgm:spPr/>
    </dgm:pt>
    <dgm:pt modelId="{E65079AA-A439-4A95-A367-C73E63AE5793}" type="pres">
      <dgm:prSet presAssocID="{EA97AEBA-7623-40A6-8277-615C2EDCED40}" presName="pictureRepeatNode" presStyleLbl="alignImgPlace1" presStyleIdx="2" presStyleCnt="7" custScaleX="133143" custScaleY="133143" custLinFactNeighborX="-20832" custLinFactNeighborY="-7350"/>
      <dgm:spPr/>
      <dgm:t>
        <a:bodyPr/>
        <a:lstStyle/>
        <a:p>
          <a:endParaRPr lang="fr-FR"/>
        </a:p>
      </dgm:t>
    </dgm:pt>
    <dgm:pt modelId="{D0F0CC18-FDFC-4D43-ACE1-50164CEB1142}" type="pres">
      <dgm:prSet presAssocID="{FE9505A7-EE9F-4759-967D-A38C92DC8054}" presName="line_3" presStyleLbl="parChTrans1D1" presStyleIdx="1" presStyleCnt="6"/>
      <dgm:spPr/>
    </dgm:pt>
    <dgm:pt modelId="{0CF0C7F7-25C8-467C-B9D7-D5F2E832DCBC}" type="pres">
      <dgm:prSet presAssocID="{FE9505A7-EE9F-4759-967D-A38C92DC8054}" presName="textparent_3" presStyleLbl="node1" presStyleIdx="0" presStyleCnt="0"/>
      <dgm:spPr/>
    </dgm:pt>
    <dgm:pt modelId="{A6623B08-2D32-4CF7-9DE6-8F68537E020D}" type="pres">
      <dgm:prSet presAssocID="{FE9505A7-EE9F-4759-967D-A38C92DC8054}" presName="text_3" presStyleLbl="revTx" presStyleIdx="1" presStyleCnt="6" custScaleX="104224" custScaleY="71545" custLinFactNeighborX="6610" custLinFactNeighborY="17155">
        <dgm:presLayoutVars>
          <dgm:bulletEnabled val="1"/>
        </dgm:presLayoutVars>
      </dgm:prSet>
      <dgm:spPr/>
      <dgm:t>
        <a:bodyPr/>
        <a:lstStyle/>
        <a:p>
          <a:endParaRPr lang="fr-FR"/>
        </a:p>
      </dgm:t>
    </dgm:pt>
    <dgm:pt modelId="{B2E782F8-2B33-4BFB-9316-CE28888B8128}" type="pres">
      <dgm:prSet presAssocID="{AA815BD5-97CF-4E66-B27E-E8F1C082949C}" presName="picture_4" presStyleCnt="0"/>
      <dgm:spPr/>
    </dgm:pt>
    <dgm:pt modelId="{9C9A4952-EF62-4304-B612-63FD99D682CB}" type="pres">
      <dgm:prSet presAssocID="{AA815BD5-97CF-4E66-B27E-E8F1C082949C}" presName="pictureRepeatNode" presStyleLbl="alignImgPlace1" presStyleIdx="3" presStyleCnt="7" custScaleX="135307" custScaleY="135307" custLinFactNeighborY="12697"/>
      <dgm:spPr/>
      <dgm:t>
        <a:bodyPr/>
        <a:lstStyle/>
        <a:p>
          <a:endParaRPr lang="fr-FR"/>
        </a:p>
      </dgm:t>
    </dgm:pt>
    <dgm:pt modelId="{FB8452DD-7B2E-41C0-BE30-E64A9E087978}" type="pres">
      <dgm:prSet presAssocID="{065AE077-38B3-4A87-A632-A4AD7362B8AA}" presName="line_4" presStyleLbl="parChTrans1D1" presStyleIdx="2" presStyleCnt="6"/>
      <dgm:spPr/>
    </dgm:pt>
    <dgm:pt modelId="{1F13AB63-85B9-4B33-A080-8EC2794D36E3}" type="pres">
      <dgm:prSet presAssocID="{065AE077-38B3-4A87-A632-A4AD7362B8AA}" presName="textparent_4" presStyleLbl="node1" presStyleIdx="0" presStyleCnt="0"/>
      <dgm:spPr/>
    </dgm:pt>
    <dgm:pt modelId="{B52753B8-1AFB-43A4-A0A1-B3267BC79572}" type="pres">
      <dgm:prSet presAssocID="{065AE077-38B3-4A87-A632-A4AD7362B8AA}" presName="text_4" presStyleLbl="revTx" presStyleIdx="2" presStyleCnt="6" custLinFactNeighborX="6100" custLinFactNeighborY="11031">
        <dgm:presLayoutVars>
          <dgm:bulletEnabled val="1"/>
        </dgm:presLayoutVars>
      </dgm:prSet>
      <dgm:spPr/>
      <dgm:t>
        <a:bodyPr/>
        <a:lstStyle/>
        <a:p>
          <a:endParaRPr lang="fr-FR"/>
        </a:p>
      </dgm:t>
    </dgm:pt>
    <dgm:pt modelId="{D8A61A99-A3E2-4F9A-9BC8-1C348E10103F}" type="pres">
      <dgm:prSet presAssocID="{93ED156A-5F3A-4E6E-91B3-1FE0217A91BF}" presName="picture_5" presStyleCnt="0"/>
      <dgm:spPr/>
    </dgm:pt>
    <dgm:pt modelId="{6B096D23-8319-43FB-91D0-9F117207435F}" type="pres">
      <dgm:prSet presAssocID="{93ED156A-5F3A-4E6E-91B3-1FE0217A91BF}" presName="pictureRepeatNode" presStyleLbl="alignImgPlace1" presStyleIdx="4" presStyleCnt="7" custScaleX="124958" custScaleY="124958" custLinFactNeighborX="-9800" custLinFactNeighborY="20825"/>
      <dgm:spPr/>
      <dgm:t>
        <a:bodyPr/>
        <a:lstStyle/>
        <a:p>
          <a:endParaRPr lang="fr-FR"/>
        </a:p>
      </dgm:t>
    </dgm:pt>
    <dgm:pt modelId="{9E45AEFC-45CA-42A1-ADAB-2C8029D554F7}" type="pres">
      <dgm:prSet presAssocID="{95A1CC70-8C67-4FC1-BF1A-040921BD53D7}" presName="line_5" presStyleLbl="parChTrans1D1" presStyleIdx="3" presStyleCnt="6"/>
      <dgm:spPr/>
    </dgm:pt>
    <dgm:pt modelId="{0B5199CC-9EED-48E6-B85C-F8A723EDF63C}" type="pres">
      <dgm:prSet presAssocID="{95A1CC70-8C67-4FC1-BF1A-040921BD53D7}" presName="textparent_5" presStyleLbl="node1" presStyleIdx="0" presStyleCnt="0"/>
      <dgm:spPr/>
    </dgm:pt>
    <dgm:pt modelId="{CCE45149-6959-4839-827D-790F74437659}" type="pres">
      <dgm:prSet presAssocID="{95A1CC70-8C67-4FC1-BF1A-040921BD53D7}" presName="text_5" presStyleLbl="revTx" presStyleIdx="3" presStyleCnt="6" custScaleX="172912" custScaleY="93257" custLinFactNeighborX="2458" custLinFactNeighborY="8575">
        <dgm:presLayoutVars>
          <dgm:bulletEnabled val="1"/>
        </dgm:presLayoutVars>
      </dgm:prSet>
      <dgm:spPr/>
      <dgm:t>
        <a:bodyPr/>
        <a:lstStyle/>
        <a:p>
          <a:endParaRPr lang="fr-FR"/>
        </a:p>
      </dgm:t>
    </dgm:pt>
    <dgm:pt modelId="{8FB12EF4-A52B-4DC1-8D85-16A312B5025F}" type="pres">
      <dgm:prSet presAssocID="{CBDA4450-81DE-43BE-A3D3-764ACB6F214C}" presName="picture_6" presStyleCnt="0"/>
      <dgm:spPr/>
    </dgm:pt>
    <dgm:pt modelId="{52845281-1545-4BFD-96E8-722B3672C2DD}" type="pres">
      <dgm:prSet presAssocID="{CBDA4450-81DE-43BE-A3D3-764ACB6F214C}" presName="pictureRepeatNode" presStyleLbl="alignImgPlace1" presStyleIdx="5" presStyleCnt="7" custScaleX="124481" custScaleY="124481" custLinFactNeighborX="-13475" custLinFactNeighborY="22055"/>
      <dgm:spPr/>
      <dgm:t>
        <a:bodyPr/>
        <a:lstStyle/>
        <a:p>
          <a:endParaRPr lang="fr-FR"/>
        </a:p>
      </dgm:t>
    </dgm:pt>
    <dgm:pt modelId="{0A18CA03-8B76-449A-9163-B32CE89466C8}" type="pres">
      <dgm:prSet presAssocID="{18C2E878-466B-4677-ABF2-EC0AEE0644B9}" presName="line_6" presStyleLbl="parChTrans1D1" presStyleIdx="4" presStyleCnt="6"/>
      <dgm:spPr/>
    </dgm:pt>
    <dgm:pt modelId="{AD56EE39-4B52-4306-8024-7322979BE450}" type="pres">
      <dgm:prSet presAssocID="{18C2E878-466B-4677-ABF2-EC0AEE0644B9}" presName="textparent_6" presStyleLbl="node1" presStyleIdx="0" presStyleCnt="0"/>
      <dgm:spPr/>
    </dgm:pt>
    <dgm:pt modelId="{1F12A767-7B32-433D-A29C-455C5DDFD5B8}" type="pres">
      <dgm:prSet presAssocID="{18C2E878-466B-4677-ABF2-EC0AEE0644B9}" presName="text_6" presStyleLbl="revTx" presStyleIdx="4" presStyleCnt="6" custScaleX="184555" custScaleY="114673" custLinFactNeighborX="-619" custLinFactNeighborY="-8577">
        <dgm:presLayoutVars>
          <dgm:bulletEnabled val="1"/>
        </dgm:presLayoutVars>
      </dgm:prSet>
      <dgm:spPr/>
      <dgm:t>
        <a:bodyPr/>
        <a:lstStyle/>
        <a:p>
          <a:endParaRPr lang="fr-FR"/>
        </a:p>
      </dgm:t>
    </dgm:pt>
    <dgm:pt modelId="{582B52B0-615D-4990-81B5-0468B395E6C1}" type="pres">
      <dgm:prSet presAssocID="{F6034E60-3DC3-499E-88F4-4899E18B25EB}" presName="picture_7" presStyleCnt="0"/>
      <dgm:spPr/>
    </dgm:pt>
    <dgm:pt modelId="{EDBD23AE-D784-4E8F-A32C-8C398F5E525E}" type="pres">
      <dgm:prSet presAssocID="{F6034E60-3DC3-499E-88F4-4899E18B25EB}" presName="pictureRepeatNode" presStyleLbl="alignImgPlace1" presStyleIdx="6" presStyleCnt="7" custScaleX="129706" custScaleY="129706" custLinFactNeighborX="4900" custLinFactNeighborY="1225"/>
      <dgm:spPr/>
      <dgm:t>
        <a:bodyPr/>
        <a:lstStyle/>
        <a:p>
          <a:endParaRPr lang="fr-FR"/>
        </a:p>
      </dgm:t>
    </dgm:pt>
    <dgm:pt modelId="{ACE80895-256C-4770-A4A8-F40FB4F18828}" type="pres">
      <dgm:prSet presAssocID="{BCB1542C-E9E7-4D4A-A2A9-9DA040465080}" presName="line_7" presStyleLbl="parChTrans1D1" presStyleIdx="5" presStyleCnt="6"/>
      <dgm:spPr/>
    </dgm:pt>
    <dgm:pt modelId="{CFD5A895-0FE8-4439-87B1-BBA5FAE6F0EC}" type="pres">
      <dgm:prSet presAssocID="{BCB1542C-E9E7-4D4A-A2A9-9DA040465080}" presName="textparent_7" presStyleLbl="node1" presStyleIdx="0" presStyleCnt="0"/>
      <dgm:spPr/>
    </dgm:pt>
    <dgm:pt modelId="{721BE7BA-08ED-4312-B8C4-F72CFAF1AE08}" type="pres">
      <dgm:prSet presAssocID="{BCB1542C-E9E7-4D4A-A2A9-9DA040465080}" presName="text_7" presStyleLbl="revTx" presStyleIdx="5" presStyleCnt="6" custLinFactNeighborX="10526" custLinFactNeighborY="-2514">
        <dgm:presLayoutVars>
          <dgm:bulletEnabled val="1"/>
        </dgm:presLayoutVars>
      </dgm:prSet>
      <dgm:spPr/>
      <dgm:t>
        <a:bodyPr/>
        <a:lstStyle/>
        <a:p>
          <a:endParaRPr lang="fr-FR"/>
        </a:p>
      </dgm:t>
    </dgm:pt>
  </dgm:ptLst>
  <dgm:cxnLst>
    <dgm:cxn modelId="{C1EA4BD9-549A-4213-84DB-5915F582C991}" type="presOf" srcId="{BCB1542C-E9E7-4D4A-A2A9-9DA040465080}" destId="{721BE7BA-08ED-4312-B8C4-F72CFAF1AE08}" srcOrd="0" destOrd="0" presId="urn:microsoft.com/office/officeart/2008/layout/CircularPictureCallout"/>
    <dgm:cxn modelId="{2DBA8F3C-3274-431B-B35C-F745A94027D7}" type="presOf" srcId="{18C2E878-466B-4677-ABF2-EC0AEE0644B9}" destId="{1F12A767-7B32-433D-A29C-455C5DDFD5B8}" srcOrd="0" destOrd="0" presId="urn:microsoft.com/office/officeart/2008/layout/CircularPictureCallout"/>
    <dgm:cxn modelId="{7647CC0A-EA9D-45B6-969F-A0740A64AF6F}" srcId="{6FF0D319-B721-4BC5-8BFD-25FCEA05143A}" destId="{E78D2787-4F63-4D72-82FE-D141900BA568}" srcOrd="0" destOrd="0" parTransId="{EF0C29AF-916F-491A-ADFE-A7E52378386E}" sibTransId="{2C5C3772-3A10-403B-8F7F-853869744670}"/>
    <dgm:cxn modelId="{7FD6D20A-165D-4E5C-AEF3-12BE2909CB7C}" type="presOf" srcId="{C2BD328D-9748-4958-A037-1F0BF9CDB358}" destId="{B147A093-E750-435F-A8BC-C96AABADCE5A}" srcOrd="0" destOrd="0" presId="urn:microsoft.com/office/officeart/2008/layout/CircularPictureCallout"/>
    <dgm:cxn modelId="{E351DDB0-F7AC-426F-BDBB-ABBBF39978EB}" type="presOf" srcId="{EA97AEBA-7623-40A6-8277-615C2EDCED40}" destId="{E65079AA-A439-4A95-A367-C73E63AE5793}" srcOrd="0" destOrd="0" presId="urn:microsoft.com/office/officeart/2008/layout/CircularPictureCallout"/>
    <dgm:cxn modelId="{CAED429E-9EF6-4B6B-AFF1-5FFD2E02446F}" srcId="{6FF0D319-B721-4BC5-8BFD-25FCEA05143A}" destId="{1BD24894-3A58-4864-BD48-87C05967268F}" srcOrd="1" destOrd="0" parTransId="{91FCFB75-4728-4D56-B592-82079A60A662}" sibTransId="{C2BD328D-9748-4958-A037-1F0BF9CDB358}"/>
    <dgm:cxn modelId="{FBEA3B73-8694-42E5-9ACE-0BD220C81B8E}" srcId="{6FF0D319-B721-4BC5-8BFD-25FCEA05143A}" destId="{065AE077-38B3-4A87-A632-A4AD7362B8AA}" srcOrd="3" destOrd="0" parTransId="{5BE9289C-DE22-4048-9979-7C9F42F77E0F}" sibTransId="{AA815BD5-97CF-4E66-B27E-E8F1C082949C}"/>
    <dgm:cxn modelId="{93F45182-6E8A-4788-9301-523EA2D2664E}" srcId="{6FF0D319-B721-4BC5-8BFD-25FCEA05143A}" destId="{95A1CC70-8C67-4FC1-BF1A-040921BD53D7}" srcOrd="4" destOrd="0" parTransId="{32506FC2-4654-4BEC-865E-60FE5F0B79F9}" sibTransId="{93ED156A-5F3A-4E6E-91B3-1FE0217A91BF}"/>
    <dgm:cxn modelId="{BED5F9A2-821B-4D93-979F-F1A7E32E086D}" type="presOf" srcId="{2C5C3772-3A10-403B-8F7F-853869744670}" destId="{0518BA88-D55C-4AD0-8345-A0720FC80E82}" srcOrd="0" destOrd="0" presId="urn:microsoft.com/office/officeart/2008/layout/CircularPictureCallout"/>
    <dgm:cxn modelId="{A6F80939-70E7-4FA3-8793-2E37852FE46A}" type="presOf" srcId="{CBDA4450-81DE-43BE-A3D3-764ACB6F214C}" destId="{52845281-1545-4BFD-96E8-722B3672C2DD}" srcOrd="0" destOrd="0" presId="urn:microsoft.com/office/officeart/2008/layout/CircularPictureCallout"/>
    <dgm:cxn modelId="{95170E9A-806D-4BC1-847C-3C94C016CF85}" type="presOf" srcId="{065AE077-38B3-4A87-A632-A4AD7362B8AA}" destId="{B52753B8-1AFB-43A4-A0A1-B3267BC79572}" srcOrd="0" destOrd="0" presId="urn:microsoft.com/office/officeart/2008/layout/CircularPictureCallout"/>
    <dgm:cxn modelId="{0A85D71D-1D94-4E4B-97D9-9D71D7F71CD2}" type="presOf" srcId="{6FF0D319-B721-4BC5-8BFD-25FCEA05143A}" destId="{1C3988D5-EBD1-41D8-B007-3A01729A8A4B}" srcOrd="0" destOrd="0" presId="urn:microsoft.com/office/officeart/2008/layout/CircularPictureCallout"/>
    <dgm:cxn modelId="{099057A5-85FF-4597-A00A-D8BB023698DD}" srcId="{6FF0D319-B721-4BC5-8BFD-25FCEA05143A}" destId="{FE9505A7-EE9F-4759-967D-A38C92DC8054}" srcOrd="2" destOrd="0" parTransId="{39150184-9C9A-42AB-A52A-A2F7C9CCD99D}" sibTransId="{EA97AEBA-7623-40A6-8277-615C2EDCED40}"/>
    <dgm:cxn modelId="{BB7575DA-4FAD-4E68-A553-2B6915DB763D}" type="presOf" srcId="{F6034E60-3DC3-499E-88F4-4899E18B25EB}" destId="{EDBD23AE-D784-4E8F-A32C-8C398F5E525E}" srcOrd="0" destOrd="0" presId="urn:microsoft.com/office/officeart/2008/layout/CircularPictureCallout"/>
    <dgm:cxn modelId="{4503BC17-4602-4E98-AE70-04BC2BBF8425}" srcId="{6FF0D319-B721-4BC5-8BFD-25FCEA05143A}" destId="{BCB1542C-E9E7-4D4A-A2A9-9DA040465080}" srcOrd="6" destOrd="0" parTransId="{99614D3B-EF01-427E-91D0-AB5EFEEEBD07}" sibTransId="{F6034E60-3DC3-499E-88F4-4899E18B25EB}"/>
    <dgm:cxn modelId="{57222F7B-4771-4893-8B06-A7E244FE4E7A}" type="presOf" srcId="{AA815BD5-97CF-4E66-B27E-E8F1C082949C}" destId="{9C9A4952-EF62-4304-B612-63FD99D682CB}" srcOrd="0" destOrd="0" presId="urn:microsoft.com/office/officeart/2008/layout/CircularPictureCallout"/>
    <dgm:cxn modelId="{155CA5C5-FCEB-4498-A14C-6B615B60EEAE}" type="presOf" srcId="{95A1CC70-8C67-4FC1-BF1A-040921BD53D7}" destId="{CCE45149-6959-4839-827D-790F74437659}" srcOrd="0" destOrd="0" presId="urn:microsoft.com/office/officeart/2008/layout/CircularPictureCallout"/>
    <dgm:cxn modelId="{EFC34216-C7D0-48C3-A29B-6CCEC261D23B}" type="presOf" srcId="{FE9505A7-EE9F-4759-967D-A38C92DC8054}" destId="{A6623B08-2D32-4CF7-9DE6-8F68537E020D}" srcOrd="0" destOrd="0" presId="urn:microsoft.com/office/officeart/2008/layout/CircularPictureCallout"/>
    <dgm:cxn modelId="{B43E6C36-C566-4546-A9AA-8F459169D5B8}" type="presOf" srcId="{93ED156A-5F3A-4E6E-91B3-1FE0217A91BF}" destId="{6B096D23-8319-43FB-91D0-9F117207435F}" srcOrd="0" destOrd="0" presId="urn:microsoft.com/office/officeart/2008/layout/CircularPictureCallout"/>
    <dgm:cxn modelId="{88BD0D86-F29A-485E-B19B-A363A27DFCE4}" type="presOf" srcId="{E78D2787-4F63-4D72-82FE-D141900BA568}" destId="{B6BDCE0D-843E-4BEA-BB1E-4C27608A9054}" srcOrd="0" destOrd="0" presId="urn:microsoft.com/office/officeart/2008/layout/CircularPictureCallout"/>
    <dgm:cxn modelId="{B5F45E37-9A66-4005-9938-602E36A58C95}" srcId="{6FF0D319-B721-4BC5-8BFD-25FCEA05143A}" destId="{18C2E878-466B-4677-ABF2-EC0AEE0644B9}" srcOrd="5" destOrd="0" parTransId="{9C120580-2B2A-4595-B890-21C179E1234E}" sibTransId="{CBDA4450-81DE-43BE-A3D3-764ACB6F214C}"/>
    <dgm:cxn modelId="{AEEA0FC6-13B4-481D-998C-8389AE46DBD2}" type="presOf" srcId="{1BD24894-3A58-4864-BD48-87C05967268F}" destId="{DEA4BC44-4927-462A-8157-DF52D6D7B960}" srcOrd="0" destOrd="0" presId="urn:microsoft.com/office/officeart/2008/layout/CircularPictureCallout"/>
    <dgm:cxn modelId="{77AF2207-2F7F-4491-8D2C-F504E508523F}" type="presParOf" srcId="{1C3988D5-EBD1-41D8-B007-3A01729A8A4B}" destId="{D69D4270-FF9C-48DD-8F63-10C624314E33}" srcOrd="0" destOrd="0" presId="urn:microsoft.com/office/officeart/2008/layout/CircularPictureCallout"/>
    <dgm:cxn modelId="{23D18FE4-1B1F-4868-978D-723F7196AE0B}" type="presParOf" srcId="{D69D4270-FF9C-48DD-8F63-10C624314E33}" destId="{0B097272-24C6-44D8-ADC1-C2DCA31D50AB}" srcOrd="0" destOrd="0" presId="urn:microsoft.com/office/officeart/2008/layout/CircularPictureCallout"/>
    <dgm:cxn modelId="{13BA424A-8182-4D28-B909-577A6FA1C60C}" type="presParOf" srcId="{0B097272-24C6-44D8-ADC1-C2DCA31D50AB}" destId="{0518BA88-D55C-4AD0-8345-A0720FC80E82}" srcOrd="0" destOrd="0" presId="urn:microsoft.com/office/officeart/2008/layout/CircularPictureCallout"/>
    <dgm:cxn modelId="{B28FE684-4056-44D3-BD56-D04F74DAF011}" type="presParOf" srcId="{D69D4270-FF9C-48DD-8F63-10C624314E33}" destId="{B6BDCE0D-843E-4BEA-BB1E-4C27608A9054}" srcOrd="1" destOrd="0" presId="urn:microsoft.com/office/officeart/2008/layout/CircularPictureCallout"/>
    <dgm:cxn modelId="{D7C50FEF-DD62-4B14-9D19-81FFBA88D5AE}" type="presParOf" srcId="{D69D4270-FF9C-48DD-8F63-10C624314E33}" destId="{B30E4A4F-9810-4B08-AD2D-ABEBA1D63AD7}" srcOrd="2" destOrd="0" presId="urn:microsoft.com/office/officeart/2008/layout/CircularPictureCallout"/>
    <dgm:cxn modelId="{E41B8CF6-F109-4B41-B7DD-2A9C2E0954AF}" type="presParOf" srcId="{B30E4A4F-9810-4B08-AD2D-ABEBA1D63AD7}" destId="{B147A093-E750-435F-A8BC-C96AABADCE5A}" srcOrd="0" destOrd="0" presId="urn:microsoft.com/office/officeart/2008/layout/CircularPictureCallout"/>
    <dgm:cxn modelId="{8C426266-3F6E-4DDC-9B99-5B5ECCE97976}" type="presParOf" srcId="{D69D4270-FF9C-48DD-8F63-10C624314E33}" destId="{91F87ABC-93F1-45BF-8233-81A8B1DE2088}" srcOrd="3" destOrd="0" presId="urn:microsoft.com/office/officeart/2008/layout/CircularPictureCallout"/>
    <dgm:cxn modelId="{CEC066C9-8BD9-46CD-9209-CA55CDD834C2}" type="presParOf" srcId="{D69D4270-FF9C-48DD-8F63-10C624314E33}" destId="{870F37AA-E701-4A58-AE39-07D8C10118A4}" srcOrd="4" destOrd="0" presId="urn:microsoft.com/office/officeart/2008/layout/CircularPictureCallout"/>
    <dgm:cxn modelId="{AEA7A91A-B32C-4FC1-A0B7-47190292C854}" type="presParOf" srcId="{870F37AA-E701-4A58-AE39-07D8C10118A4}" destId="{DEA4BC44-4927-462A-8157-DF52D6D7B960}" srcOrd="0" destOrd="0" presId="urn:microsoft.com/office/officeart/2008/layout/CircularPictureCallout"/>
    <dgm:cxn modelId="{EF77C5E4-9289-4931-9477-69310B427055}" type="presParOf" srcId="{D69D4270-FF9C-48DD-8F63-10C624314E33}" destId="{98218470-0DA3-484B-B6B5-61F4D1A32BFB}" srcOrd="5" destOrd="0" presId="urn:microsoft.com/office/officeart/2008/layout/CircularPictureCallout"/>
    <dgm:cxn modelId="{B32BA4F3-D6A8-4592-9FEA-941E83FE99A8}" type="presParOf" srcId="{98218470-0DA3-484B-B6B5-61F4D1A32BFB}" destId="{E65079AA-A439-4A95-A367-C73E63AE5793}" srcOrd="0" destOrd="0" presId="urn:microsoft.com/office/officeart/2008/layout/CircularPictureCallout"/>
    <dgm:cxn modelId="{7AF78BFD-DD58-4E88-81A0-EF07D4803E33}" type="presParOf" srcId="{D69D4270-FF9C-48DD-8F63-10C624314E33}" destId="{D0F0CC18-FDFC-4D43-ACE1-50164CEB1142}" srcOrd="6" destOrd="0" presId="urn:microsoft.com/office/officeart/2008/layout/CircularPictureCallout"/>
    <dgm:cxn modelId="{F7D8412A-1EEC-44ED-AC00-4842411147BB}" type="presParOf" srcId="{D69D4270-FF9C-48DD-8F63-10C624314E33}" destId="{0CF0C7F7-25C8-467C-B9D7-D5F2E832DCBC}" srcOrd="7" destOrd="0" presId="urn:microsoft.com/office/officeart/2008/layout/CircularPictureCallout"/>
    <dgm:cxn modelId="{77446FF0-B3EF-4FBC-A3FF-F9D03863B80A}" type="presParOf" srcId="{0CF0C7F7-25C8-467C-B9D7-D5F2E832DCBC}" destId="{A6623B08-2D32-4CF7-9DE6-8F68537E020D}" srcOrd="0" destOrd="0" presId="urn:microsoft.com/office/officeart/2008/layout/CircularPictureCallout"/>
    <dgm:cxn modelId="{F21F7945-1849-4407-BCAC-EBAE7E59903D}" type="presParOf" srcId="{D69D4270-FF9C-48DD-8F63-10C624314E33}" destId="{B2E782F8-2B33-4BFB-9316-CE28888B8128}" srcOrd="8" destOrd="0" presId="urn:microsoft.com/office/officeart/2008/layout/CircularPictureCallout"/>
    <dgm:cxn modelId="{BD0931D7-21D2-472A-89E3-62A1BB8E9081}" type="presParOf" srcId="{B2E782F8-2B33-4BFB-9316-CE28888B8128}" destId="{9C9A4952-EF62-4304-B612-63FD99D682CB}" srcOrd="0" destOrd="0" presId="urn:microsoft.com/office/officeart/2008/layout/CircularPictureCallout"/>
    <dgm:cxn modelId="{97C19812-E572-48F1-BBA7-9675017610A0}" type="presParOf" srcId="{D69D4270-FF9C-48DD-8F63-10C624314E33}" destId="{FB8452DD-7B2E-41C0-BE30-E64A9E087978}" srcOrd="9" destOrd="0" presId="urn:microsoft.com/office/officeart/2008/layout/CircularPictureCallout"/>
    <dgm:cxn modelId="{70186CAC-924E-416F-9E91-177A78C5883F}" type="presParOf" srcId="{D69D4270-FF9C-48DD-8F63-10C624314E33}" destId="{1F13AB63-85B9-4B33-A080-8EC2794D36E3}" srcOrd="10" destOrd="0" presId="urn:microsoft.com/office/officeart/2008/layout/CircularPictureCallout"/>
    <dgm:cxn modelId="{CEB312D9-3D57-465F-82A1-7514A3434E31}" type="presParOf" srcId="{1F13AB63-85B9-4B33-A080-8EC2794D36E3}" destId="{B52753B8-1AFB-43A4-A0A1-B3267BC79572}" srcOrd="0" destOrd="0" presId="urn:microsoft.com/office/officeart/2008/layout/CircularPictureCallout"/>
    <dgm:cxn modelId="{896EFF5B-5E59-4B26-BB72-0BD70CB15E19}" type="presParOf" srcId="{D69D4270-FF9C-48DD-8F63-10C624314E33}" destId="{D8A61A99-A3E2-4F9A-9BC8-1C348E10103F}" srcOrd="11" destOrd="0" presId="urn:microsoft.com/office/officeart/2008/layout/CircularPictureCallout"/>
    <dgm:cxn modelId="{B087F33E-3BF6-4FFD-9DF6-E50BBB503831}" type="presParOf" srcId="{D8A61A99-A3E2-4F9A-9BC8-1C348E10103F}" destId="{6B096D23-8319-43FB-91D0-9F117207435F}" srcOrd="0" destOrd="0" presId="urn:microsoft.com/office/officeart/2008/layout/CircularPictureCallout"/>
    <dgm:cxn modelId="{F98C8C25-45EB-46BC-9E31-58FDD4161DD4}" type="presParOf" srcId="{D69D4270-FF9C-48DD-8F63-10C624314E33}" destId="{9E45AEFC-45CA-42A1-ADAB-2C8029D554F7}" srcOrd="12" destOrd="0" presId="urn:microsoft.com/office/officeart/2008/layout/CircularPictureCallout"/>
    <dgm:cxn modelId="{D4AEB2A2-2B90-4B59-A191-FCBB82D52039}" type="presParOf" srcId="{D69D4270-FF9C-48DD-8F63-10C624314E33}" destId="{0B5199CC-9EED-48E6-B85C-F8A723EDF63C}" srcOrd="13" destOrd="0" presId="urn:microsoft.com/office/officeart/2008/layout/CircularPictureCallout"/>
    <dgm:cxn modelId="{1DD2F1F9-37A4-4330-9E68-56BF9E3D1871}" type="presParOf" srcId="{0B5199CC-9EED-48E6-B85C-F8A723EDF63C}" destId="{CCE45149-6959-4839-827D-790F74437659}" srcOrd="0" destOrd="0" presId="urn:microsoft.com/office/officeart/2008/layout/CircularPictureCallout"/>
    <dgm:cxn modelId="{AE49C55E-D503-42FC-8D43-5A593C2B5D79}" type="presParOf" srcId="{D69D4270-FF9C-48DD-8F63-10C624314E33}" destId="{8FB12EF4-A52B-4DC1-8D85-16A312B5025F}" srcOrd="14" destOrd="0" presId="urn:microsoft.com/office/officeart/2008/layout/CircularPictureCallout"/>
    <dgm:cxn modelId="{2485916A-C196-42B0-8A3A-9B088265D54D}" type="presParOf" srcId="{8FB12EF4-A52B-4DC1-8D85-16A312B5025F}" destId="{52845281-1545-4BFD-96E8-722B3672C2DD}" srcOrd="0" destOrd="0" presId="urn:microsoft.com/office/officeart/2008/layout/CircularPictureCallout"/>
    <dgm:cxn modelId="{0A545D60-ECA7-4E26-B7F6-CB6C97603813}" type="presParOf" srcId="{D69D4270-FF9C-48DD-8F63-10C624314E33}" destId="{0A18CA03-8B76-449A-9163-B32CE89466C8}" srcOrd="15" destOrd="0" presId="urn:microsoft.com/office/officeart/2008/layout/CircularPictureCallout"/>
    <dgm:cxn modelId="{8EE9743C-725C-4191-BDA3-DCA78885FB7E}" type="presParOf" srcId="{D69D4270-FF9C-48DD-8F63-10C624314E33}" destId="{AD56EE39-4B52-4306-8024-7322979BE450}" srcOrd="16" destOrd="0" presId="urn:microsoft.com/office/officeart/2008/layout/CircularPictureCallout"/>
    <dgm:cxn modelId="{CF4B7AFA-644A-4F77-92A9-471631880277}" type="presParOf" srcId="{AD56EE39-4B52-4306-8024-7322979BE450}" destId="{1F12A767-7B32-433D-A29C-455C5DDFD5B8}" srcOrd="0" destOrd="0" presId="urn:microsoft.com/office/officeart/2008/layout/CircularPictureCallout"/>
    <dgm:cxn modelId="{AE65113A-C50A-497C-AF54-671C2E4918EF}" type="presParOf" srcId="{D69D4270-FF9C-48DD-8F63-10C624314E33}" destId="{582B52B0-615D-4990-81B5-0468B395E6C1}" srcOrd="17" destOrd="0" presId="urn:microsoft.com/office/officeart/2008/layout/CircularPictureCallout"/>
    <dgm:cxn modelId="{1C1992BA-9D9B-4F01-BE02-749D94E79126}" type="presParOf" srcId="{582B52B0-615D-4990-81B5-0468B395E6C1}" destId="{EDBD23AE-D784-4E8F-A32C-8C398F5E525E}" srcOrd="0" destOrd="0" presId="urn:microsoft.com/office/officeart/2008/layout/CircularPictureCallout"/>
    <dgm:cxn modelId="{B962A141-5744-44D3-8825-6FB190A96843}" type="presParOf" srcId="{D69D4270-FF9C-48DD-8F63-10C624314E33}" destId="{ACE80895-256C-4770-A4A8-F40FB4F18828}" srcOrd="18" destOrd="0" presId="urn:microsoft.com/office/officeart/2008/layout/CircularPictureCallout"/>
    <dgm:cxn modelId="{4B0B1CFD-2021-4FD0-8090-AF33FC0F335D}" type="presParOf" srcId="{D69D4270-FF9C-48DD-8F63-10C624314E33}" destId="{CFD5A895-0FE8-4439-87B1-BBA5FAE6F0EC}" srcOrd="19" destOrd="0" presId="urn:microsoft.com/office/officeart/2008/layout/CircularPictureCallout"/>
    <dgm:cxn modelId="{6499524C-71CA-45CE-907C-0EF3A04B9207}" type="presParOf" srcId="{CFD5A895-0FE8-4439-87B1-BBA5FAE6F0EC}" destId="{721BE7BA-08ED-4312-B8C4-F72CFAF1AE08}" srcOrd="0" destOrd="0" presId="urn:microsoft.com/office/officeart/2008/layout/CircularPictureCallou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80895-256C-4770-A4A8-F40FB4F18828}">
      <dsp:nvSpPr>
        <dsp:cNvPr id="0" name=""/>
        <dsp:cNvSpPr/>
      </dsp:nvSpPr>
      <dsp:spPr>
        <a:xfrm>
          <a:off x="2539100" y="4714619"/>
          <a:ext cx="513355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18CA03-8B76-449A-9163-B32CE89466C8}">
      <dsp:nvSpPr>
        <dsp:cNvPr id="0" name=""/>
        <dsp:cNvSpPr/>
      </dsp:nvSpPr>
      <dsp:spPr>
        <a:xfrm>
          <a:off x="2539100" y="3943039"/>
          <a:ext cx="4389889"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45AEFC-45CA-42A1-ADAB-2C8029D554F7}">
      <dsp:nvSpPr>
        <dsp:cNvPr id="0" name=""/>
        <dsp:cNvSpPr/>
      </dsp:nvSpPr>
      <dsp:spPr>
        <a:xfrm>
          <a:off x="2539100" y="3039477"/>
          <a:ext cx="3984809"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8452DD-7B2E-41C0-BE30-E64A9E087978}">
      <dsp:nvSpPr>
        <dsp:cNvPr id="0" name=""/>
        <dsp:cNvSpPr/>
      </dsp:nvSpPr>
      <dsp:spPr>
        <a:xfrm>
          <a:off x="2539100" y="2075001"/>
          <a:ext cx="3984809"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F0CC18-FDFC-4D43-ACE1-50164CEB1142}">
      <dsp:nvSpPr>
        <dsp:cNvPr id="0" name=""/>
        <dsp:cNvSpPr/>
      </dsp:nvSpPr>
      <dsp:spPr>
        <a:xfrm>
          <a:off x="2539100" y="1171439"/>
          <a:ext cx="4389889"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F87ABC-93F1-45BF-8233-81A8B1DE2088}">
      <dsp:nvSpPr>
        <dsp:cNvPr id="0" name=""/>
        <dsp:cNvSpPr/>
      </dsp:nvSpPr>
      <dsp:spPr>
        <a:xfrm>
          <a:off x="2539100" y="399858"/>
          <a:ext cx="513355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18BA88-D55C-4AD0-8345-A0720FC80E82}">
      <dsp:nvSpPr>
        <dsp:cNvPr id="0" name=""/>
        <dsp:cNvSpPr/>
      </dsp:nvSpPr>
      <dsp:spPr>
        <a:xfrm>
          <a:off x="1005" y="19144"/>
          <a:ext cx="5076190" cy="5076190"/>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BDCE0D-843E-4BEA-BB1E-4C27608A9054}">
      <dsp:nvSpPr>
        <dsp:cNvPr id="0" name=""/>
        <dsp:cNvSpPr/>
      </dsp:nvSpPr>
      <dsp:spPr>
        <a:xfrm>
          <a:off x="1183335" y="532212"/>
          <a:ext cx="1790001" cy="81048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b" anchorCtr="0">
          <a:noAutofit/>
        </a:bodyPr>
        <a:lstStyle/>
        <a:p>
          <a:pPr lvl="0" algn="ctr" defTabSz="1066800" rtl="0">
            <a:lnSpc>
              <a:spcPct val="90000"/>
            </a:lnSpc>
            <a:spcBef>
              <a:spcPct val="0"/>
            </a:spcBef>
            <a:spcAft>
              <a:spcPct val="35000"/>
            </a:spcAft>
          </a:pPr>
          <a:r>
            <a:rPr lang="fr-FR" sz="2400" kern="1200" dirty="0" smtClean="0">
              <a:solidFill>
                <a:schemeClr val="bg1"/>
              </a:solidFill>
              <a:latin typeface="Arial" panose="020B0604020202020204" pitchFamily="34" charset="0"/>
              <a:cs typeface="Arial" panose="020B0604020202020204" pitchFamily="34" charset="0"/>
            </a:rPr>
            <a:t>La journée numérique d’un élève</a:t>
          </a:r>
          <a:endParaRPr lang="fr-FR" sz="2400" kern="1200" dirty="0">
            <a:solidFill>
              <a:schemeClr val="bg1"/>
            </a:solidFill>
            <a:latin typeface="Arial" panose="020B0604020202020204" pitchFamily="34" charset="0"/>
            <a:cs typeface="Arial" panose="020B0604020202020204" pitchFamily="34" charset="0"/>
          </a:endParaRPr>
        </a:p>
      </dsp:txBody>
      <dsp:txXfrm>
        <a:off x="1183335" y="532212"/>
        <a:ext cx="1790001" cy="810486"/>
      </dsp:txXfrm>
    </dsp:sp>
    <dsp:sp modelId="{B147A093-E750-435F-A8BC-C96AABADCE5A}">
      <dsp:nvSpPr>
        <dsp:cNvPr id="0" name=""/>
        <dsp:cNvSpPr/>
      </dsp:nvSpPr>
      <dsp:spPr>
        <a:xfrm>
          <a:off x="7140553" y="-104256"/>
          <a:ext cx="1064195" cy="106419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2000" r="-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A4BC44-4927-462A-8157-DF52D6D7B960}">
      <dsp:nvSpPr>
        <dsp:cNvPr id="0" name=""/>
        <dsp:cNvSpPr/>
      </dsp:nvSpPr>
      <dsp:spPr>
        <a:xfrm>
          <a:off x="8056342" y="10578"/>
          <a:ext cx="3209437" cy="761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A la maison, dans les transports : smartphones, tablettes et ENT </a:t>
          </a:r>
          <a:endParaRPr lang="fr-FR" sz="1600" kern="1200" dirty="0">
            <a:solidFill>
              <a:srgbClr val="0070C0"/>
            </a:solidFill>
            <a:latin typeface="Arial" panose="020B0604020202020204" pitchFamily="34" charset="0"/>
            <a:cs typeface="Arial" panose="020B0604020202020204" pitchFamily="34" charset="0"/>
          </a:endParaRPr>
        </a:p>
      </dsp:txBody>
      <dsp:txXfrm>
        <a:off x="8056342" y="10578"/>
        <a:ext cx="3209437" cy="761428"/>
      </dsp:txXfrm>
    </dsp:sp>
    <dsp:sp modelId="{E65079AA-A439-4A95-A367-C73E63AE5793}">
      <dsp:nvSpPr>
        <dsp:cNvPr id="0" name=""/>
        <dsp:cNvSpPr/>
      </dsp:nvSpPr>
      <dsp:spPr>
        <a:xfrm>
          <a:off x="6263474" y="608579"/>
          <a:ext cx="1013788" cy="1013788"/>
        </a:xfrm>
        <a:prstGeom prst="ellipse">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623B08-2D32-4CF7-9DE6-8F68537E020D}">
      <dsp:nvSpPr>
        <dsp:cNvPr id="0" name=""/>
        <dsp:cNvSpPr/>
      </dsp:nvSpPr>
      <dsp:spPr>
        <a:xfrm>
          <a:off x="7310709" y="1029680"/>
          <a:ext cx="3955070" cy="544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Arrivée dans l’établissement : caméra de vidéosurveillance à l’entrée de l’établissement</a:t>
          </a:r>
          <a:endParaRPr lang="fr-FR" sz="1600" kern="1200" dirty="0">
            <a:solidFill>
              <a:srgbClr val="0070C0"/>
            </a:solidFill>
            <a:latin typeface="Arial" panose="020B0604020202020204" pitchFamily="34" charset="0"/>
            <a:cs typeface="Arial" panose="020B0604020202020204" pitchFamily="34" charset="0"/>
          </a:endParaRPr>
        </a:p>
      </dsp:txBody>
      <dsp:txXfrm>
        <a:off x="7310709" y="1029680"/>
        <a:ext cx="3955070" cy="544764"/>
      </dsp:txXfrm>
    </dsp:sp>
    <dsp:sp modelId="{9C9A4952-EF62-4304-B612-63FD99D682CB}">
      <dsp:nvSpPr>
        <dsp:cNvPr id="0" name=""/>
        <dsp:cNvSpPr/>
      </dsp:nvSpPr>
      <dsp:spPr>
        <a:xfrm>
          <a:off x="6008776" y="1656546"/>
          <a:ext cx="1030266" cy="1030266"/>
        </a:xfrm>
        <a:prstGeom prst="ellipse">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3000" b="-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52753B8-1AFB-43A4-A0A1-B3267BC79572}">
      <dsp:nvSpPr>
        <dsp:cNvPr id="0" name=""/>
        <dsp:cNvSpPr/>
      </dsp:nvSpPr>
      <dsp:spPr>
        <a:xfrm>
          <a:off x="7125812" y="1778280"/>
          <a:ext cx="3626046" cy="761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En classe  :  utilisation de l’ENT (devoirs, emplois du temps, messagerie) et autres outils hors ENT </a:t>
          </a:r>
          <a:endParaRPr lang="fr-FR" sz="1600" kern="1200" dirty="0">
            <a:solidFill>
              <a:srgbClr val="0070C0"/>
            </a:solidFill>
            <a:latin typeface="Arial" panose="020B0604020202020204" pitchFamily="34" charset="0"/>
            <a:cs typeface="Arial" panose="020B0604020202020204" pitchFamily="34" charset="0"/>
          </a:endParaRPr>
        </a:p>
      </dsp:txBody>
      <dsp:txXfrm>
        <a:off x="7125812" y="1778280"/>
        <a:ext cx="3626046" cy="761428"/>
      </dsp:txXfrm>
    </dsp:sp>
    <dsp:sp modelId="{6B096D23-8319-43FB-91D0-9F117207435F}">
      <dsp:nvSpPr>
        <dsp:cNvPr id="0" name=""/>
        <dsp:cNvSpPr/>
      </dsp:nvSpPr>
      <dsp:spPr>
        <a:xfrm>
          <a:off x="5973556" y="2722311"/>
          <a:ext cx="951465" cy="95146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8000" b="-8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CE45149-6959-4839-827D-790F74437659}">
      <dsp:nvSpPr>
        <dsp:cNvPr id="0" name=""/>
        <dsp:cNvSpPr/>
      </dsp:nvSpPr>
      <dsp:spPr>
        <a:xfrm>
          <a:off x="6908010" y="2749727"/>
          <a:ext cx="4357769" cy="7100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A la récréation ou à la sortie de l’école: smartphones, partage de photos, jeux vidéos</a:t>
          </a:r>
          <a:endParaRPr lang="fr-FR" sz="1000" kern="1200" dirty="0">
            <a:solidFill>
              <a:srgbClr val="0070C0"/>
            </a:solidFill>
            <a:latin typeface="Arial" panose="020B0604020202020204" pitchFamily="34" charset="0"/>
            <a:cs typeface="Arial" panose="020B0604020202020204" pitchFamily="34" charset="0"/>
          </a:endParaRPr>
        </a:p>
      </dsp:txBody>
      <dsp:txXfrm>
        <a:off x="6908010" y="2749727"/>
        <a:ext cx="4357769" cy="710085"/>
      </dsp:txXfrm>
    </dsp:sp>
    <dsp:sp modelId="{52845281-1545-4BFD-96E8-722B3672C2DD}">
      <dsp:nvSpPr>
        <dsp:cNvPr id="0" name=""/>
        <dsp:cNvSpPr/>
      </dsp:nvSpPr>
      <dsp:spPr>
        <a:xfrm>
          <a:off x="6352470" y="3637055"/>
          <a:ext cx="947833" cy="947833"/>
        </a:xfrm>
        <a:prstGeom prst="ellipse">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12A767-7B32-433D-A29C-455C5DDFD5B8}">
      <dsp:nvSpPr>
        <dsp:cNvPr id="0" name=""/>
        <dsp:cNvSpPr/>
      </dsp:nvSpPr>
      <dsp:spPr>
        <a:xfrm>
          <a:off x="7296448" y="3441154"/>
          <a:ext cx="3952147" cy="8731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En classe:  blogs, photos de classe, recherches sur internet…</a:t>
          </a:r>
          <a:br>
            <a:rPr lang="fr-FR" sz="1600" kern="1200" dirty="0" smtClean="0">
              <a:solidFill>
                <a:srgbClr val="0070C0"/>
              </a:solidFill>
              <a:latin typeface="Arial" panose="020B0604020202020204" pitchFamily="34" charset="0"/>
              <a:cs typeface="Arial" panose="020B0604020202020204" pitchFamily="34" charset="0"/>
            </a:rPr>
          </a:br>
          <a:r>
            <a:rPr lang="fr-FR" sz="1000" kern="1200" dirty="0" smtClean="0">
              <a:latin typeface="Arial" panose="020B0604020202020204" pitchFamily="34" charset="0"/>
              <a:cs typeface="Arial" panose="020B0604020202020204" pitchFamily="34" charset="0"/>
              <a:hlinkClick xmlns:r="http://schemas.openxmlformats.org/officeDocument/2006/relationships" r:id="rId7"/>
            </a:rPr>
            <a:t>http://eduscol.education.fr/internet-responsable/ressources/boite-a-outils.html</a:t>
          </a:r>
          <a:endParaRPr lang="fr-FR" sz="1000" kern="1200" dirty="0">
            <a:solidFill>
              <a:srgbClr val="0070C0"/>
            </a:solidFill>
            <a:latin typeface="Arial" panose="020B0604020202020204" pitchFamily="34" charset="0"/>
            <a:cs typeface="Arial" panose="020B0604020202020204" pitchFamily="34" charset="0"/>
          </a:endParaRPr>
        </a:p>
      </dsp:txBody>
      <dsp:txXfrm>
        <a:off x="7296448" y="3441154"/>
        <a:ext cx="3952147" cy="873152"/>
      </dsp:txXfrm>
    </dsp:sp>
    <dsp:sp modelId="{EDBD23AE-D784-4E8F-A32C-8C398F5E525E}">
      <dsp:nvSpPr>
        <dsp:cNvPr id="0" name=""/>
        <dsp:cNvSpPr/>
      </dsp:nvSpPr>
      <dsp:spPr>
        <a:xfrm>
          <a:off x="7216152" y="4220810"/>
          <a:ext cx="987618" cy="987618"/>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t="-7000" b="-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21BE7BA-08ED-4312-B8C4-F72CFAF1AE08}">
      <dsp:nvSpPr>
        <dsp:cNvPr id="0" name=""/>
        <dsp:cNvSpPr/>
      </dsp:nvSpPr>
      <dsp:spPr>
        <a:xfrm>
          <a:off x="8248913" y="4314763"/>
          <a:ext cx="1857758" cy="761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0" rIns="60960" bIns="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1600" kern="1200" dirty="0" smtClean="0">
              <a:solidFill>
                <a:srgbClr val="0070C0"/>
              </a:solidFill>
              <a:latin typeface="Arial" panose="020B0604020202020204" pitchFamily="34" charset="0"/>
              <a:cs typeface="Arial" panose="020B0604020202020204" pitchFamily="34" charset="0"/>
            </a:rPr>
            <a:t>A la cantine: accès biométrique ou </a:t>
          </a:r>
        </a:p>
        <a:p>
          <a:pPr lvl="0" algn="l" defTabSz="711200" rtl="0">
            <a:lnSpc>
              <a:spcPct val="90000"/>
            </a:lnSpc>
            <a:spcBef>
              <a:spcPct val="0"/>
            </a:spcBef>
            <a:spcAft>
              <a:spcPct val="35000"/>
            </a:spcAft>
          </a:pPr>
          <a:r>
            <a:rPr lang="fr-FR" sz="1600" kern="1200" dirty="0" smtClean="0">
              <a:solidFill>
                <a:srgbClr val="0070C0"/>
              </a:solidFill>
              <a:latin typeface="Arial" panose="020B0604020202020204" pitchFamily="34" charset="0"/>
              <a:cs typeface="Arial" panose="020B0604020202020204" pitchFamily="34" charset="0"/>
            </a:rPr>
            <a:t>par  badge</a:t>
          </a:r>
          <a:endParaRPr lang="fr-FR" sz="1600" kern="1200" dirty="0">
            <a:solidFill>
              <a:srgbClr val="0070C0"/>
            </a:solidFill>
            <a:latin typeface="Arial" panose="020B0604020202020204" pitchFamily="34" charset="0"/>
            <a:cs typeface="Arial" panose="020B0604020202020204" pitchFamily="34" charset="0"/>
          </a:endParaRPr>
        </a:p>
      </dsp:txBody>
      <dsp:txXfrm>
        <a:off x="8248913" y="4314763"/>
        <a:ext cx="1857758" cy="761428"/>
      </dsp:txXfrm>
    </dsp:sp>
  </dsp:spTree>
</dsp:drawing>
</file>

<file path=ppt/diagrams/layout1.xml><?xml version="1.0" encoding="utf-8"?>
<dgm:layoutDef xmlns:dgm="http://schemas.openxmlformats.org/drawingml/2006/diagram" xmlns:a="http://schemas.openxmlformats.org/drawingml/2006/main" uniqueId="urn:microsoft.com/office/officeart/2008/layout/CircularPictureCallout">
  <dgm:title val=""/>
  <dgm:desc val=""/>
  <dgm:catLst>
    <dgm:cat type="picture" pri="2000"/>
    <dgm:cat type="pictureconvert" pri="2000"/>
  </dgm:catLst>
  <dgm:sampData>
    <dgm:dataModel>
      <dgm:ptLst>
        <dgm:pt modelId="0" type="doc"/>
        <dgm:pt modelId="1"/>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2"/>
    </dgm:constrLst>
    <dgm:layoutNode name="Name1">
      <dgm:alg type="composite"/>
      <dgm:shape xmlns:r="http://schemas.openxmlformats.org/officeDocument/2006/relationships" r:blip="">
        <dgm:adjLst/>
      </dgm:shape>
      <dgm:choose name="Name2">
        <dgm:if name="Name3" axis="ch" ptType="node" func="cnt" op="lte" val="1">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w" refFor="ch" refForName="picture_1" fact="0.18"/>
            <dgm:constr type="t" for="ch" forName="text_1" refType="h" refFor="ch" refForName="picture_1" fact="0.531"/>
          </dgm:constrLst>
        </dgm:if>
        <dgm:if name="Name4" axis="ch" ptType="node" func="cnt" op="lte" val="2">
          <dgm:choose name="Name5">
            <dgm:if name="Name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l" for="ch" forName="picture_2" refType="w" refFor="ch" refForName="picture_1" fact="1.21"/>
                <dgm:constr type="ctrY" for="ch" forName="picture_2" refType="h" refFor="ch" refForName="picture_1" fact="0.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Lst>
            </dgm:if>
            <dgm:else name="Name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r" for="ch" forName="picture_2" refType="w"/>
                <dgm:constr type="rOff" for="ch" forName="picture_2" refType="w" refFor="ch" refForName="picture_1" fact="-1.21"/>
                <dgm:constr type="ctrY" for="ch" forName="picture_2" refType="h" refFor="ch" refForName="picture_1" fact="0.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Lst>
            </dgm:else>
          </dgm:choose>
        </dgm:if>
        <dgm:if name="Name8" axis="ch" ptType="node" func="cnt" op="lte" val="3">
          <dgm:choose name="Name9">
            <dgm:if name="Name10"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l" for="ch" forName="picture_2" refType="w" refFor="ch" refForName="picture_1" fact="1.21"/>
                <dgm:constr type="ctrY" for="ch" forName="picture_2" refType="h" refFor="ch" refForName="picture_1" fact="0.18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l" for="ch" forName="picture_3" refType="w" refFor="ch" refForName="picture_1" fact="1.21"/>
                <dgm:constr type="ctrY" for="ch" forName="picture_3" refType="h" refFor="ch" refForName="picture_1" fact="0.812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Lst>
            </dgm:if>
            <dgm:else name="Name11">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r" for="ch" forName="picture_2" refType="w"/>
                <dgm:constr type="rOff" for="ch" forName="picture_2" refType="w" refFor="ch" refForName="picture_1" fact="-1.21"/>
                <dgm:constr type="ctrY" for="ch" forName="picture_2" refType="h" refFor="ch" refForName="picture_1" fact="0.18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r" for="ch" forName="picture_3" refType="w"/>
                <dgm:constr type="rOff" for="ch" forName="picture_3" refType="w" refFor="ch" refForName="picture_1" fact="-1.21"/>
                <dgm:constr type="ctrY" for="ch" forName="picture_3" refType="h" refFor="ch" refForName="picture_1" fact="0.812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Lst>
            </dgm:else>
          </dgm:choose>
        </dgm:if>
        <dgm:if name="Name12" axis="ch" ptType="node" func="cnt" op="lte" val="4">
          <dgm:choose name="Name13">
            <dgm:if name="Name14"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l" for="ch" forName="picture_2" refType="w" refFor="ch" refForName="picture_1" fact="1.354"/>
                <dgm:constr type="ctrY" for="ch" forName="picture_2" refType="h" refFor="ch" refForName="picture_1" fact="0.1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l" for="ch" forName="picture_3" refType="w" refFor="ch" refForName="picture_1" fact="1.21"/>
                <dgm:constr type="ctrY" for="ch" forName="picture_3" refType="h" refFor="ch" refForName="picture_1" fact="0.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l" for="ch" forName="picture_4" refType="w" refFor="ch" refForName="picture_1" fact="1.354"/>
                <dgm:constr type="ctrY" for="ch" forName="picture_4" refType="h" refFor="ch" refForName="picture_1" fact="0.8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Lst>
            </dgm:if>
            <dgm:else name="Name15">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r" for="ch" forName="picture_2" refType="w"/>
                <dgm:constr type="rOff" for="ch" forName="picture_2" refType="w" refFor="ch" refForName="picture_1" fact="-1.354"/>
                <dgm:constr type="ctrY" for="ch" forName="picture_2" refType="h" refFor="ch" refForName="picture_1" fact="0.1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r" for="ch" forName="picture_3" refType="w"/>
                <dgm:constr type="rOff" for="ch" forName="picture_3" refType="w" refFor="ch" refForName="picture_1" fact="-1.21"/>
                <dgm:constr type="ctrY" for="ch" forName="picture_3" refType="h" refFor="ch" refForName="picture_1" fact="0.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r" for="ch" forName="picture_4" refType="w"/>
                <dgm:constr type="rOff" for="ch" forName="picture_4" refType="w" refFor="ch" refForName="picture_1" fact="-1.354"/>
                <dgm:constr type="ctrY" for="ch" forName="picture_4" refType="h" refFor="ch" refForName="picture_1" fact="0.8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Lst>
            </dgm:else>
          </dgm:choose>
        </dgm:if>
        <dgm:if name="Name16" axis="ch" ptType="node" func="cnt" op="lte" val="5">
          <dgm:choose name="Name17">
            <dgm:if name="Name18"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l" for="ch" forName="picture_2" refType="w" refFor="ch" refForName="picture_1" fact="1.375"/>
                <dgm:constr type="ctrY" for="ch" forName="picture_2" refType="h" refFor="ch" refForName="picture_1" fact="0.11"/>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l" for="ch" forName="picture_3" refType="w" refFor="ch" refForName="picture_1" fact="1.21"/>
                <dgm:constr type="ctrY" for="ch" forName="picture_3" refType="h" refFor="ch" refForName="picture_1" fact="0.353"/>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l" for="ch" forName="picture_4" refType="w" refFor="ch" refForName="picture_1" fact="1.21"/>
                <dgm:constr type="ctrY" for="ch" forName="picture_4" refType="h" refFor="ch" refForName="picture_1" fact="0.647"/>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l" for="ch" forName="picture_5" refType="w" refFor="ch" refForName="picture_1" fact="1.375"/>
                <dgm:constr type="ctrY" for="ch" forName="picture_5" refType="h" refFor="ch" refForName="picture_1" fact="0.8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Lst>
            </dgm:if>
            <dgm:else name="Name19">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r" for="ch" forName="picture_2" refType="w"/>
                <dgm:constr type="rOff" for="ch" forName="picture_2" refType="w" refFor="ch" refForName="picture_1" fact="-1.375"/>
                <dgm:constr type="ctrY" for="ch" forName="picture_2" refType="h" refFor="ch" refForName="picture_1" fact="0.11"/>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r" for="ch" forName="picture_3" refType="w"/>
                <dgm:constr type="rOff" for="ch" forName="picture_3" refType="w" refFor="ch" refForName="picture_1" fact="-1.21"/>
                <dgm:constr type="ctrY" for="ch" forName="picture_3" refType="h" refFor="ch" refForName="picture_1" fact="0.353"/>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r" for="ch" forName="picture_4" refType="w"/>
                <dgm:constr type="rOff" for="ch" forName="picture_4" refType="w" refFor="ch" refForName="picture_1" fact="-1.21"/>
                <dgm:constr type="ctrY" for="ch" forName="picture_4" refType="h" refFor="ch" refForName="picture_1" fact="0.647"/>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r" for="ch" forName="picture_5" refType="w"/>
                <dgm:constr type="rOff" for="ch" forName="picture_5" refType="w" refFor="ch" refForName="picture_1" fact="-1.375"/>
                <dgm:constr type="ctrY" for="ch" forName="picture_5" refType="h" refFor="ch" refForName="picture_1" fact="0.8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Lst>
            </dgm:else>
          </dgm:choose>
        </dgm:if>
        <dgm:if name="Name20" axis="ch" ptType="node" func="cnt" op="lte" val="6">
          <dgm:choose name="Name21">
            <dgm:if name="Name22"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l" for="ch" forName="picture_2" refType="w" refFor="ch" refForName="picture_1" fact="1.4238"/>
                <dgm:constr type="ctrY" for="ch" forName="picture_2" refType="h" refFor="ch" refForName="picture_1" fact="0.09"/>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l" for="ch" forName="picture_3" refType="w" refFor="ch" refForName="picture_1" fact="1.2667"/>
                <dgm:constr type="ctrY" for="ch" forName="picture_3" refType="h" refFor="ch" refForName="picture_1" fact="0.261"/>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l" for="ch" forName="picture_4" refType="w" refFor="ch" refForName="picture_1" fact="1.21"/>
                <dgm:constr type="ctrY" for="ch" forName="picture_4" refType="h" refFor="ch" refForName="picture_1" fact="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l" for="ch" forName="picture_5" refType="w" refFor="ch" refForName="picture_1" fact="1.2667"/>
                <dgm:constr type="ctrY" for="ch" forName="picture_5" refType="h" refFor="ch" refForName="picture_1" fact="0.73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l" for="ch" forName="picture_6" refType="w" refFor="ch" refForName="picture_1" fact="1.4238"/>
                <dgm:constr type="ctrY" for="ch" forName="picture_6" refType="h" refFor="ch" refForName="picture_1" fact="0.91"/>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Lst>
            </dgm:if>
            <dgm:else name="Name23">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r" for="ch" forName="picture_2" refType="w"/>
                <dgm:constr type="rOff" for="ch" forName="picture_2" refType="w" refFor="ch" refForName="picture_1" fact="-1.4238"/>
                <dgm:constr type="ctrY" for="ch" forName="picture_2" refType="h" refFor="ch" refForName="picture_1" fact="0.09"/>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r" for="ch" forName="picture_3" refType="w"/>
                <dgm:constr type="rOff" for="ch" forName="picture_3" refType="w" refFor="ch" refForName="picture_1" fact="-1.2667"/>
                <dgm:constr type="ctrY" for="ch" forName="picture_3" refType="h" refFor="ch" refForName="picture_1" fact="0.261"/>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r" for="ch" forName="picture_4" refType="w"/>
                <dgm:constr type="rOff" for="ch" forName="picture_4" refType="w" refFor="ch" refForName="picture_1" fact="-1.21"/>
                <dgm:constr type="ctrY" for="ch" forName="picture_4" refType="h" refFor="ch" refForName="picture_1" fact="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r" for="ch" forName="picture_5" refType="w"/>
                <dgm:constr type="rOff" for="ch" forName="picture_5" refType="w" refFor="ch" refForName="picture_1" fact="-1.2667"/>
                <dgm:constr type="ctrY" for="ch" forName="picture_5" refType="h" refFor="ch" refForName="picture_1" fact="0.73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r" for="ch" forName="picture_6" refType="w"/>
                <dgm:constr type="rOff" for="ch" forName="picture_6" refType="w" refFor="ch" refForName="picture_1" fact="-1.4238"/>
                <dgm:constr type="ctrY" for="ch" forName="picture_6" refType="h" refFor="ch" refForName="picture_1" fact="0.91"/>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Lst>
            </dgm:else>
          </dgm:choose>
        </dgm:if>
        <dgm:else name="Name24">
          <dgm:choose name="Name25">
            <dgm:if name="Name2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l" for="ch" forName="picture_2" refType="w" refFor="ch" refForName="picture_1" fact="1.4363"/>
                <dgm:constr type="ctrY" for="ch" forName="picture_2" refType="h" refFor="ch" refForName="picture_1" fact="0.0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l" for="ch" forName="picture_3" refType="w" refFor="ch" refForName="picture_1" fact="1.2898"/>
                <dgm:constr type="ctrY" for="ch" forName="picture_3" refType="h" refFor="ch" refForName="picture_1" fact="0.227"/>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l" for="ch" forName="picture_4" refType="w" refFor="ch" refForName="picture_1" fact="1.21"/>
                <dgm:constr type="ctrY" for="ch" forName="picture_4" refType="h" refFor="ch" refForName="picture_1" fact="0.4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l" for="ch" forName="picture_5" refType="w" refFor="ch" refForName="picture_1" fact="1.21"/>
                <dgm:constr type="ctrY" for="ch" forName="picture_5" refType="h" refFor="ch" refForName="picture_1" fact="0.595"/>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l" for="ch" forName="picture_6" refType="w" refFor="ch" refForName="picture_1" fact="1.2898"/>
                <dgm:constr type="ctrY" for="ch" forName="picture_6" refType="h" refFor="ch" refForName="picture_1" fact="0.773"/>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l" for="ch" forName="picture_7" refType="w" refFor="ch" refForName="picture_1" fact="1.4363"/>
                <dgm:constr type="ctrY" for="ch" forName="picture_7" refType="h" refFor="ch" refForName="picture_1" fact="0.925"/>
                <dgm:constr type="l" for="ch" forName="line_7" refType="ctrX" refFor="ch" refForName="picture_1"/>
                <dgm:constr type="h" for="ch" forName="line_7"/>
                <dgm:constr type="r" for="ch" forName="line_7" refType="ctrX" refFor="ch" refForName="picture_7"/>
                <dgm:constr type="ctrY" for="ch" forName="line_7" refType="ctrY" refFor="ch" refForName="picture_7"/>
                <dgm:constr type="r" for="ch" forName="textparent_7" refType="w"/>
                <dgm:constr type="h" for="ch" forName="textparent_7" refType="h" refFor="ch" refForName="picture_7"/>
                <dgm:constr type="l" for="ch" forName="textparent_7" refType="r" refFor="ch" refForName="picture_7"/>
                <dgm:constr type="ctrY" for="ch" forName="textparent_7" refType="ctrY" refFor="ch" refForName="picture_7"/>
                <dgm:constr type="primFontSz" for="des" forName="text_7" refType="primFontSz" refFor="des" refForName="text_2" op="equ"/>
              </dgm:constrLst>
            </dgm:if>
            <dgm:else name="Name2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r" for="ch" forName="picture_2" refType="w"/>
                <dgm:constr type="rOff" for="ch" forName="picture_2" refType="w" refFor="ch" refForName="picture_1" fact="-1.4363"/>
                <dgm:constr type="ctrY" for="ch" forName="picture_2" refType="h" refFor="ch" refForName="picture_1" fact="0.0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r" for="ch" forName="picture_3" refType="w"/>
                <dgm:constr type="rOff" for="ch" forName="picture_3" refType="w" refFor="ch" refForName="picture_1" fact="-1.2898"/>
                <dgm:constr type="ctrY" for="ch" forName="picture_3" refType="h" refFor="ch" refForName="picture_1" fact="0.227"/>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r" for="ch" forName="picture_4" refType="w"/>
                <dgm:constr type="rOff" for="ch" forName="picture_4" refType="w" refFor="ch" refForName="picture_1" fact="-1.21"/>
                <dgm:constr type="ctrY" for="ch" forName="picture_4" refType="h" refFor="ch" refForName="picture_1" fact="0.4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r" for="ch" forName="picture_5" refType="w"/>
                <dgm:constr type="rOff" for="ch" forName="picture_5" refType="w" refFor="ch" refForName="picture_1" fact="-1.21"/>
                <dgm:constr type="ctrY" for="ch" forName="picture_5" refType="h" refFor="ch" refForName="picture_1" fact="0.595"/>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r" for="ch" forName="picture_6" refType="w"/>
                <dgm:constr type="rOff" for="ch" forName="picture_6" refType="w" refFor="ch" refForName="picture_1" fact="-1.2898"/>
                <dgm:constr type="ctrY" for="ch" forName="picture_6" refType="h" refFor="ch" refForName="picture_1" fact="0.773"/>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r" for="ch" forName="picture_7" refType="w"/>
                <dgm:constr type="rOff" for="ch" forName="picture_7" refType="w" refFor="ch" refForName="picture_1" fact="-1.4363"/>
                <dgm:constr type="ctrY" for="ch" forName="picture_7" refType="h" refFor="ch" refForName="picture_1" fact="0.925"/>
                <dgm:constr type="r" for="ch" forName="line_7" refType="ctrX" refFor="ch" refForName="picture_1"/>
                <dgm:constr type="h" for="ch" forName="line_7"/>
                <dgm:constr type="l" for="ch" forName="line_7" refType="ctrX" refFor="ch" refForName="picture_7"/>
                <dgm:constr type="ctrY" for="ch" forName="line_7" refType="ctrY" refFor="ch" refForName="picture_7"/>
                <dgm:constr type="l" for="ch" forName="textparent_7"/>
                <dgm:constr type="h" for="ch" forName="textparent_7" refType="h" refFor="ch" refForName="picture_7"/>
                <dgm:constr type="r" for="ch" forName="textparent_7" refType="l" refFor="ch" refForName="picture_7"/>
                <dgm:constr type="ctrY" for="ch" forName="textparent_7" refType="ctrY" refFor="ch" refForName="picture_7"/>
                <dgm:constr type="primFontSz" for="des" forName="text_7" refType="primFontSz" refFor="des" refForName="text_2" op="equ"/>
              </dgm:constrLst>
            </dgm:else>
          </dgm:choose>
        </dgm:else>
      </dgm:choose>
      <dgm:forEach name="wrapper" axis="self" ptType="parTrans">
        <dgm:forEach name="wrapper2" axis="self" ptType="sibTrans" st="2">
          <dgm:forEach name="pictureRepeat" axis="self">
            <dgm:layoutNode name="pictureRepeatNode" styleLbl="alignImgPlace1">
              <dgm:alg type="sp"/>
              <dgm:shape xmlns:r="http://schemas.openxmlformats.org/officeDocument/2006/relationships" type="ellipse" r:blip="" blipPhldr="1">
                <dgm:adjLst/>
              </dgm:shape>
              <dgm:presOf axis="self"/>
            </dgm:layoutNode>
          </dgm:forEach>
        </dgm:forEach>
      </dgm:forEach>
      <dgm:forEach name="Name28" axis="ch" ptType="sibTrans" hideLastTrans="0" cnt="1">
        <dgm:layoutNode name="picture_1">
          <dgm:alg type="sp"/>
          <dgm:shape xmlns:r="http://schemas.openxmlformats.org/officeDocument/2006/relationships" r:blip="">
            <dgm:adjLst/>
          </dgm:shape>
          <dgm:presOf/>
          <dgm:constrLst/>
          <dgm:forEach name="Name29" ref="pictureRepeat"/>
        </dgm:layoutNode>
      </dgm:forEach>
      <dgm:forEach name="Name30" axis="ch" ptType="node" cnt="1">
        <dgm:layoutNode name="text_1" styleLbl="node1">
          <dgm:varLst>
            <dgm:bulletEnabled val="1"/>
          </dgm:varLst>
          <dgm:alg type="tx">
            <dgm:param type="txAnchorVert" val="b"/>
            <dgm:param type="txAnchorVertCh" val="b"/>
            <dgm:param type="parTxRTLAlign" val="r"/>
            <dgm:param type="shpTxRTLAlignCh" val="r"/>
          </dgm:alg>
          <dgm:shape xmlns:r="http://schemas.openxmlformats.org/officeDocument/2006/relationships" type="rect" r:blip="" hideGeom="1">
            <dgm:adjLst/>
          </dgm:shape>
          <dgm:presOf axis="desOrSelf" ptType="node"/>
          <dgm:constrLst>
            <dgm:constr type="primFontSz" val="65"/>
            <dgm:constr type="lMarg"/>
            <dgm:constr type="rMarg"/>
            <dgm:constr type="tMarg"/>
            <dgm:constr type="bMarg"/>
          </dgm:constrLst>
          <dgm:ruleLst>
            <dgm:rule type="primFontSz" val="5" fact="NaN" max="NaN"/>
          </dgm:ruleLst>
        </dgm:layoutNode>
      </dgm:forEach>
      <dgm:forEach name="Name31" axis="ch" ptType="sibTrans" hideLastTrans="0" st="2" cnt="1">
        <dgm:layoutNode name="picture_2">
          <dgm:alg type="sp"/>
          <dgm:shape xmlns:r="http://schemas.openxmlformats.org/officeDocument/2006/relationships" r:blip="">
            <dgm:adjLst/>
          </dgm:shape>
          <dgm:presOf/>
          <dgm:constrLst/>
          <dgm:forEach name="Name32" ref="pictureRepeat"/>
        </dgm:layoutNode>
      </dgm:forEach>
      <dgm:forEach name="Name33" axis="ch" ptType="node" st="2" cnt="1">
        <dgm:layoutNode name="line_2" styleLbl="parChTrans1D1">
          <dgm:alg type="sp"/>
          <dgm:shape xmlns:r="http://schemas.openxmlformats.org/officeDocument/2006/relationships" type="line" r:blip="" zOrderOff="-100">
            <dgm:adjLst/>
          </dgm:shape>
          <dgm:presOf/>
        </dgm:layoutNode>
        <dgm:layoutNode name="textparent_2">
          <dgm:choose name="Name34">
            <dgm:if name="Name35" func="var" arg="dir" op="equ" val="norm">
              <dgm:alg type="lin">
                <dgm:param type="horzAlign" val="l"/>
              </dgm:alg>
            </dgm:if>
            <dgm:else name="Name36">
              <dgm:alg type="lin">
                <dgm:param type="horzAlign" val="r"/>
              </dgm:alg>
            </dgm:else>
          </dgm:choose>
          <dgm:shape xmlns:r="http://schemas.openxmlformats.org/officeDocument/2006/relationships" type="rect" r:blip="" hideGeom="1">
            <dgm:adjLst/>
          </dgm:shape>
          <dgm:constrLst>
            <dgm:constr type="userW" for="ch" forName="text_2" refType="w"/>
            <dgm:constr type="h" for="ch" forName="text_2" refType="h"/>
          </dgm:constrLst>
          <dgm:presOf/>
          <dgm:layoutNode name="text_2" styleLbl="revTx">
            <dgm:varLst>
              <dgm:bulletEnabled val="1"/>
            </dgm:varLst>
            <dgm:choose name="Name37">
              <dgm:if name="Name38" func="var" arg="dir" op="equ" val="norm">
                <dgm:alg type="tx">
                  <dgm:param type="parTxLTRAlign" val="l"/>
                  <dgm:param type="shpTxLTRAlignCh" val="l"/>
                  <dgm:param type="parTxRTLAlign" val="r"/>
                  <dgm:param type="shpTxRTLAlignCh" val="r"/>
                </dgm:alg>
              </dgm:if>
              <dgm:else name="Name39">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0" axis="ch" ptType="sibTrans" hideLastTrans="0" st="3" cnt="1">
        <dgm:layoutNode name="picture_3">
          <dgm:alg type="sp"/>
          <dgm:shape xmlns:r="http://schemas.openxmlformats.org/officeDocument/2006/relationships" r:blip="">
            <dgm:adjLst/>
          </dgm:shape>
          <dgm:presOf/>
          <dgm:constrLst/>
          <dgm:forEach name="Name41" ref="pictureRepeat"/>
        </dgm:layoutNode>
      </dgm:forEach>
      <dgm:forEach name="Name42" axis="ch" ptType="node" st="3" cnt="1">
        <dgm:layoutNode name="line_3" styleLbl="parChTrans1D1">
          <dgm:alg type="sp"/>
          <dgm:shape xmlns:r="http://schemas.openxmlformats.org/officeDocument/2006/relationships" type="line" r:blip="" zOrderOff="-100">
            <dgm:adjLst/>
          </dgm:shape>
          <dgm:presOf/>
        </dgm:layoutNode>
        <dgm:layoutNode name="textparent_3">
          <dgm:choose name="Name43">
            <dgm:if name="Name44" func="var" arg="dir" op="equ" val="norm">
              <dgm:alg type="lin">
                <dgm:param type="horzAlign" val="l"/>
              </dgm:alg>
            </dgm:if>
            <dgm:else name="Name45">
              <dgm:alg type="lin">
                <dgm:param type="horzAlign" val="r"/>
              </dgm:alg>
            </dgm:else>
          </dgm:choose>
          <dgm:shape xmlns:r="http://schemas.openxmlformats.org/officeDocument/2006/relationships" type="rect" r:blip="" hideGeom="1">
            <dgm:adjLst/>
          </dgm:shape>
          <dgm:constrLst>
            <dgm:constr type="userW" for="ch" forName="text_3" refType="w"/>
            <dgm:constr type="h" for="ch" forName="text_3" refType="h"/>
          </dgm:constrLst>
          <dgm:presOf/>
          <dgm:layoutNode name="text_3" styleLbl="revTx">
            <dgm:varLst>
              <dgm:bulletEnabled val="1"/>
            </dgm:varLst>
            <dgm:choose name="Name46">
              <dgm:if name="Name47" func="var" arg="dir" op="equ" val="norm">
                <dgm:alg type="tx">
                  <dgm:param type="parTxLTRAlign" val="l"/>
                  <dgm:param type="shpTxLTRAlignCh" val="l"/>
                  <dgm:param type="parTxRTLAlign" val="r"/>
                  <dgm:param type="shpTxRTLAlignCh" val="r"/>
                </dgm:alg>
              </dgm:if>
              <dgm:else name="Name48">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9" axis="ch" ptType="sibTrans" hideLastTrans="0" st="4" cnt="1">
        <dgm:layoutNode name="picture_4">
          <dgm:alg type="sp"/>
          <dgm:shape xmlns:r="http://schemas.openxmlformats.org/officeDocument/2006/relationships" r:blip="">
            <dgm:adjLst/>
          </dgm:shape>
          <dgm:presOf/>
          <dgm:constrLst/>
          <dgm:forEach name="Name50" ref="pictureRepeat"/>
        </dgm:layoutNode>
      </dgm:forEach>
      <dgm:forEach name="Name51" axis="ch" ptType="node" st="4" cnt="1">
        <dgm:layoutNode name="line_4" styleLbl="parChTrans1D1">
          <dgm:alg type="sp"/>
          <dgm:shape xmlns:r="http://schemas.openxmlformats.org/officeDocument/2006/relationships" type="line" r:blip="" zOrderOff="-100">
            <dgm:adjLst/>
          </dgm:shape>
          <dgm:presOf/>
        </dgm:layoutNode>
        <dgm:layoutNode name="textparent_4">
          <dgm:choose name="Name52">
            <dgm:if name="Name53" func="var" arg="dir" op="equ" val="norm">
              <dgm:alg type="lin">
                <dgm:param type="horzAlign" val="l"/>
              </dgm:alg>
            </dgm:if>
            <dgm:else name="Name54">
              <dgm:alg type="lin">
                <dgm:param type="horzAlign" val="r"/>
              </dgm:alg>
            </dgm:else>
          </dgm:choose>
          <dgm:shape xmlns:r="http://schemas.openxmlformats.org/officeDocument/2006/relationships" type="rect" r:blip="" hideGeom="1">
            <dgm:adjLst/>
          </dgm:shape>
          <dgm:constrLst>
            <dgm:constr type="userW" for="ch" forName="text_4" refType="w"/>
            <dgm:constr type="h" for="ch" forName="text_4" refType="h"/>
          </dgm:constrLst>
          <dgm:presOf/>
          <dgm:layoutNode name="text_4" styleLbl="revTx">
            <dgm:varLst>
              <dgm:bulletEnabled val="1"/>
            </dgm:varLst>
            <dgm:choose name="Name55">
              <dgm:if name="Name56" func="var" arg="dir" op="equ" val="norm">
                <dgm:alg type="tx">
                  <dgm:param type="parTxLTRAlign" val="l"/>
                  <dgm:param type="shpTxLTRAlignCh" val="l"/>
                  <dgm:param type="parTxRTLAlign" val="r"/>
                  <dgm:param type="shpTxRTLAlignCh" val="r"/>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58" axis="ch" ptType="sibTrans" hideLastTrans="0" st="5" cnt="1">
        <dgm:layoutNode name="picture_5">
          <dgm:alg type="sp"/>
          <dgm:shape xmlns:r="http://schemas.openxmlformats.org/officeDocument/2006/relationships" r:blip="">
            <dgm:adjLst/>
          </dgm:shape>
          <dgm:presOf/>
          <dgm:constrLst/>
          <dgm:forEach name="Name59" ref="pictureRepeat"/>
        </dgm:layoutNode>
      </dgm:forEach>
      <dgm:forEach name="Name60" axis="ch" ptType="node" st="5" cnt="1">
        <dgm:layoutNode name="line_5" styleLbl="parChTrans1D1">
          <dgm:alg type="sp"/>
          <dgm:shape xmlns:r="http://schemas.openxmlformats.org/officeDocument/2006/relationships" type="line" r:blip="" zOrderOff="-100">
            <dgm:adjLst/>
          </dgm:shape>
          <dgm:presOf/>
        </dgm:layoutNode>
        <dgm:layoutNode name="textparent_5">
          <dgm:choose name="Name61">
            <dgm:if name="Name62" func="var" arg="dir" op="equ" val="norm">
              <dgm:alg type="lin">
                <dgm:param type="horzAlign" val="l"/>
              </dgm:alg>
            </dgm:if>
            <dgm:else name="Name63">
              <dgm:alg type="lin">
                <dgm:param type="horzAlign" val="r"/>
              </dgm:alg>
            </dgm:else>
          </dgm:choose>
          <dgm:shape xmlns:r="http://schemas.openxmlformats.org/officeDocument/2006/relationships" type="rect" r:blip="" hideGeom="1">
            <dgm:adjLst/>
          </dgm:shape>
          <dgm:constrLst>
            <dgm:constr type="userW" for="ch" forName="text_5" refType="w"/>
            <dgm:constr type="h" for="ch" forName="text_5" refType="h"/>
          </dgm:constrLst>
          <dgm:presOf/>
          <dgm:layoutNode name="text_5" styleLbl="revTx">
            <dgm:varLst>
              <dgm:bulletEnabled val="1"/>
            </dgm:varLst>
            <dgm:choose name="Name64">
              <dgm:if name="Name65" func="var" arg="dir" op="equ" val="norm">
                <dgm:alg type="tx">
                  <dgm:param type="parTxLTRAlign" val="l"/>
                  <dgm:param type="shpTxLTRAlignCh" val="l"/>
                  <dgm:param type="parTxRTLAlign" val="r"/>
                  <dgm:param type="shpTxRTLAlignCh" val="r"/>
                </dgm:alg>
              </dgm:if>
              <dgm:else name="Name66">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67" axis="ch" ptType="sibTrans" hideLastTrans="0" st="6" cnt="1">
        <dgm:layoutNode name="picture_6">
          <dgm:alg type="sp"/>
          <dgm:shape xmlns:r="http://schemas.openxmlformats.org/officeDocument/2006/relationships" r:blip="">
            <dgm:adjLst/>
          </dgm:shape>
          <dgm:presOf/>
          <dgm:constrLst/>
          <dgm:forEach name="Name68" ref="pictureRepeat"/>
        </dgm:layoutNode>
      </dgm:forEach>
      <dgm:forEach name="Name69" axis="ch" ptType="node" st="6" cnt="1">
        <dgm:layoutNode name="line_6" styleLbl="parChTrans1D1">
          <dgm:alg type="sp"/>
          <dgm:shape xmlns:r="http://schemas.openxmlformats.org/officeDocument/2006/relationships" type="line" r:blip="" zOrderOff="-100">
            <dgm:adjLst/>
          </dgm:shape>
          <dgm:presOf/>
        </dgm:layoutNode>
        <dgm:layoutNode name="textparent_6">
          <dgm:choose name="Name70">
            <dgm:if name="Name71" func="var" arg="dir" op="equ" val="norm">
              <dgm:alg type="lin">
                <dgm:param type="horzAlign" val="l"/>
              </dgm:alg>
            </dgm:if>
            <dgm:else name="Name72">
              <dgm:alg type="lin">
                <dgm:param type="horzAlign" val="r"/>
              </dgm:alg>
            </dgm:else>
          </dgm:choose>
          <dgm:shape xmlns:r="http://schemas.openxmlformats.org/officeDocument/2006/relationships" type="rect" r:blip="" hideGeom="1">
            <dgm:adjLst/>
          </dgm:shape>
          <dgm:constrLst>
            <dgm:constr type="userW" for="ch" forName="text_6" refType="w"/>
            <dgm:constr type="h" for="ch" forName="text_6" refType="h"/>
          </dgm:constrLst>
          <dgm:presOf/>
          <dgm:layoutNode name="text_6" styleLbl="revTx">
            <dgm:varLst>
              <dgm:bulletEnabled val="1"/>
            </dgm:varLst>
            <dgm:choose name="Name73">
              <dgm:if name="Name74" func="var" arg="dir" op="equ" val="norm">
                <dgm:alg type="tx">
                  <dgm:param type="parTxLTRAlign" val="l"/>
                  <dgm:param type="shpTxLTRAlignCh" val="l"/>
                  <dgm:param type="parTxRTLAlign" val="r"/>
                  <dgm:param type="shpTxRTLAlignCh" val="r"/>
                </dgm:alg>
              </dgm:if>
              <dgm:else name="Name75">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76" axis="ch" ptType="sibTrans" hideLastTrans="0" st="7" cnt="1">
        <dgm:layoutNode name="picture_7">
          <dgm:alg type="sp"/>
          <dgm:shape xmlns:r="http://schemas.openxmlformats.org/officeDocument/2006/relationships" r:blip="">
            <dgm:adjLst/>
          </dgm:shape>
          <dgm:presOf/>
          <dgm:constrLst/>
          <dgm:forEach name="Name77" ref="pictureRepeat"/>
        </dgm:layoutNode>
      </dgm:forEach>
      <dgm:forEach name="Name78" axis="ch" ptType="node" st="7" cnt="1">
        <dgm:layoutNode name="line_7" styleLbl="parChTrans1D1">
          <dgm:alg type="sp"/>
          <dgm:shape xmlns:r="http://schemas.openxmlformats.org/officeDocument/2006/relationships" type="line" r:blip="" zOrderOff="-100">
            <dgm:adjLst/>
          </dgm:shape>
          <dgm:presOf/>
        </dgm:layoutNode>
        <dgm:layoutNode name="textparent_7">
          <dgm:choose name="Name79">
            <dgm:if name="Name80" func="var" arg="dir" op="equ" val="norm">
              <dgm:alg type="lin">
                <dgm:param type="horzAlign" val="l"/>
              </dgm:alg>
            </dgm:if>
            <dgm:else name="Name81">
              <dgm:alg type="lin">
                <dgm:param type="horzAlign" val="r"/>
              </dgm:alg>
            </dgm:else>
          </dgm:choose>
          <dgm:shape xmlns:r="http://schemas.openxmlformats.org/officeDocument/2006/relationships" type="rect" r:blip="" hideGeom="1">
            <dgm:adjLst/>
          </dgm:shape>
          <dgm:constrLst>
            <dgm:constr type="userW" for="ch" forName="text_7" refType="w"/>
            <dgm:constr type="h" for="ch" forName="text_7" refType="h"/>
          </dgm:constrLst>
          <dgm:presOf/>
          <dgm:layoutNode name="text_7" styleLbl="revTx">
            <dgm:varLst>
              <dgm:bulletEnabled val="1"/>
            </dgm:varLst>
            <dgm:choose name="Name82">
              <dgm:if name="Name83" func="var" arg="dir" op="equ" val="norm">
                <dgm:alg type="tx">
                  <dgm:param type="parTxLTRAlign" val="l"/>
                  <dgm:param type="shpTxLTRAlignCh" val="l"/>
                  <dgm:param type="parTxRTLAlign" val="r"/>
                  <dgm:param type="shpTxRTLAlignCh" val="r"/>
                </dgm:alg>
              </dgm:if>
              <dgm:else name="Name84">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9" y="0"/>
            <a:ext cx="4301543" cy="341064"/>
          </a:xfrm>
          <a:prstGeom prst="rect">
            <a:avLst/>
          </a:prstGeom>
        </p:spPr>
        <p:txBody>
          <a:bodyPr vert="horz" lIns="91440" tIns="45720" rIns="91440" bIns="45720" rtlCol="0"/>
          <a:lstStyle>
            <a:lvl1pPr algn="r">
              <a:defRPr sz="1200"/>
            </a:lvl1pPr>
          </a:lstStyle>
          <a:p>
            <a:fld id="{D06C6A97-ECBF-436B-B280-C4F5E0F27913}" type="datetimeFigureOut">
              <a:rPr lang="fr-FR" smtClean="0"/>
              <a:t>18/05/2018</a:t>
            </a:fld>
            <a:endParaRPr lang="fr-FR"/>
          </a:p>
        </p:txBody>
      </p:sp>
      <p:sp>
        <p:nvSpPr>
          <p:cNvPr id="4" name="Espace réservé du pied de page 3"/>
          <p:cNvSpPr>
            <a:spLocks noGrp="1"/>
          </p:cNvSpPr>
          <p:nvPr>
            <p:ph type="ftr" sz="quarter" idx="2"/>
          </p:nvPr>
        </p:nvSpPr>
        <p:spPr>
          <a:xfrm>
            <a:off x="1" y="6456612"/>
            <a:ext cx="4301543" cy="34106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9" y="6456612"/>
            <a:ext cx="4301543" cy="341064"/>
          </a:xfrm>
          <a:prstGeom prst="rect">
            <a:avLst/>
          </a:prstGeom>
        </p:spPr>
        <p:txBody>
          <a:bodyPr vert="horz" lIns="91440" tIns="45720" rIns="91440" bIns="45720" rtlCol="0" anchor="b"/>
          <a:lstStyle>
            <a:lvl1pPr algn="r">
              <a:defRPr sz="1200"/>
            </a:lvl1pPr>
          </a:lstStyle>
          <a:p>
            <a:fld id="{4B6792A4-505A-4692-A019-D4AD1C5B4DE4}" type="slidenum">
              <a:rPr lang="fr-FR" smtClean="0"/>
              <a:t>‹N°›</a:t>
            </a:fld>
            <a:endParaRPr lang="fr-FR"/>
          </a:p>
        </p:txBody>
      </p:sp>
    </p:spTree>
    <p:extLst>
      <p:ext uri="{BB962C8B-B14F-4D97-AF65-F5344CB8AC3E}">
        <p14:creationId xmlns:p14="http://schemas.microsoft.com/office/powerpoint/2010/main" val="4271071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799" y="0"/>
            <a:ext cx="4301543" cy="341064"/>
          </a:xfrm>
          <a:prstGeom prst="rect">
            <a:avLst/>
          </a:prstGeom>
        </p:spPr>
        <p:txBody>
          <a:bodyPr vert="horz" lIns="91440" tIns="45720" rIns="91440" bIns="45720" rtlCol="0"/>
          <a:lstStyle>
            <a:lvl1pPr algn="r">
              <a:defRPr sz="1200"/>
            </a:lvl1pPr>
          </a:lstStyle>
          <a:p>
            <a:fld id="{049FC405-52D8-4AA6-8EA4-30CF54062456}" type="datetimeFigureOut">
              <a:rPr lang="fr-FR" smtClean="0"/>
              <a:t>18/05/2018</a:t>
            </a:fld>
            <a:endParaRPr lang="fr-FR"/>
          </a:p>
        </p:txBody>
      </p:sp>
      <p:sp>
        <p:nvSpPr>
          <p:cNvPr id="4" name="Espace réservé de l'image des diapositives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fld id="{813118BE-0506-4994-8C44-BD6E567EBFBB}" type="slidenum">
              <a:rPr lang="fr-FR" smtClean="0"/>
              <a:t>‹N°›</a:t>
            </a:fld>
            <a:endParaRPr lang="fr-FR"/>
          </a:p>
        </p:txBody>
      </p:sp>
    </p:spTree>
    <p:extLst>
      <p:ext uri="{BB962C8B-B14F-4D97-AF65-F5344CB8AC3E}">
        <p14:creationId xmlns:p14="http://schemas.microsoft.com/office/powerpoint/2010/main" val="1557499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1304453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3599149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2213812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iapositive de titre">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5940402"/>
            <a:ext cx="12192000" cy="944982"/>
          </a:xfrm>
          <a:prstGeom prst="rect">
            <a:avLst/>
          </a:prstGeom>
          <a:solidFill>
            <a:srgbClr val="33333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2800" dirty="0">
              <a:latin typeface="Open Sans Light" pitchFamily="34" charset="0"/>
              <a:ea typeface="Open Sans Light" pitchFamily="34" charset="0"/>
              <a:cs typeface="Open Sans Light" pitchFamily="34" charset="0"/>
            </a:endParaRPr>
          </a:p>
        </p:txBody>
      </p:sp>
      <p:sp>
        <p:nvSpPr>
          <p:cNvPr id="8" name="Rectangle 7"/>
          <p:cNvSpPr/>
          <p:nvPr userDrawn="1"/>
        </p:nvSpPr>
        <p:spPr>
          <a:xfrm>
            <a:off x="0" y="1412776"/>
            <a:ext cx="12192000" cy="4536504"/>
          </a:xfrm>
          <a:prstGeom prst="rect">
            <a:avLst/>
          </a:prstGeom>
          <a:solidFill>
            <a:srgbClr val="4596E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4000" dirty="0">
              <a:latin typeface="Open Sans Extrabold" pitchFamily="34" charset="0"/>
              <a:ea typeface="Open Sans Extrabold" pitchFamily="34" charset="0"/>
              <a:cs typeface="Open Sans Extrabold" pitchFamily="34" charset="0"/>
            </a:endParaRPr>
          </a:p>
        </p:txBody>
      </p:sp>
      <p:sp>
        <p:nvSpPr>
          <p:cNvPr id="11" name="Rectangle 10"/>
          <p:cNvSpPr/>
          <p:nvPr userDrawn="1"/>
        </p:nvSpPr>
        <p:spPr>
          <a:xfrm>
            <a:off x="0" y="0"/>
            <a:ext cx="12192000" cy="14127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6000" dirty="0">
              <a:solidFill>
                <a:schemeClr val="bg1"/>
              </a:solidFill>
              <a:latin typeface="Neris" pitchFamily="50" charset="0"/>
            </a:endParaRPr>
          </a:p>
        </p:txBody>
      </p:sp>
      <p:sp>
        <p:nvSpPr>
          <p:cNvPr id="4" name="Espace réservé de la date 3"/>
          <p:cNvSpPr>
            <a:spLocks noGrp="1"/>
          </p:cNvSpPr>
          <p:nvPr>
            <p:ph type="dt" sz="half" idx="10"/>
          </p:nvPr>
        </p:nvSpPr>
        <p:spPr/>
        <p:txBody>
          <a:bodyPr/>
          <a:lstStyle>
            <a:lvl1pPr>
              <a:defRPr>
                <a:solidFill>
                  <a:schemeClr val="bg1"/>
                </a:solidFill>
              </a:defRPr>
            </a:lvl1pPr>
          </a:lstStyle>
          <a:p>
            <a:fld id="{C0550B2D-66B2-45D6-A3FE-F371E0DA21C6}" type="datetime1">
              <a:rPr lang="fr-FR" smtClean="0"/>
              <a:t>18/05/2018</a:t>
            </a:fld>
            <a:endParaRPr lang="fr-FR" dirty="0"/>
          </a:p>
        </p:txBody>
      </p:sp>
      <p:sp>
        <p:nvSpPr>
          <p:cNvPr id="5" name="Espace réservé du pied de page 4"/>
          <p:cNvSpPr>
            <a:spLocks noGrp="1"/>
          </p:cNvSpPr>
          <p:nvPr>
            <p:ph type="ftr" sz="quarter" idx="11"/>
          </p:nvPr>
        </p:nvSpPr>
        <p:spPr/>
        <p:txBody>
          <a:bodyPr/>
          <a:lstStyle>
            <a:lvl1pPr>
              <a:defRPr>
                <a:solidFill>
                  <a:schemeClr val="bg1"/>
                </a:solidFill>
              </a:defRPr>
            </a:lvl1pPr>
          </a:lstStyle>
          <a:p>
            <a:r>
              <a:rPr lang="it-IT" smtClean="0"/>
              <a:t>Carina Chatain-Marcel / Pascale Serrier - Pôle Educnum</a:t>
            </a:r>
            <a:endParaRPr lang="fr-FR" dirty="0"/>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0579DC97-5D12-4D9B-BA49-CCEB784B454D}" type="slidenum">
              <a:rPr lang="fr-FR" smtClean="0"/>
              <a:pPr/>
              <a:t>‹N°›</a:t>
            </a:fld>
            <a:endParaRPr lang="fr-FR" dirty="0"/>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88541" y="79466"/>
            <a:ext cx="5414921" cy="1265468"/>
          </a:xfrm>
          <a:prstGeom prst="rect">
            <a:avLst/>
          </a:prstGeom>
        </p:spPr>
      </p:pic>
    </p:spTree>
    <p:extLst>
      <p:ext uri="{BB962C8B-B14F-4D97-AF65-F5344CB8AC3E}">
        <p14:creationId xmlns:p14="http://schemas.microsoft.com/office/powerpoint/2010/main" val="320000445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297036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313901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7E7477F-2AFD-4E02-946F-B55E44AF3D50}" type="datetimeFigureOut">
              <a:rPr lang="fr-FR" smtClean="0"/>
              <a:t>18/05/2018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233016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7E7477F-2AFD-4E02-946F-B55E44AF3D50}" type="datetimeFigureOut">
              <a:rPr lang="fr-FR" smtClean="0"/>
              <a:t>18/05/2018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2103888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7E7477F-2AFD-4E02-946F-B55E44AF3D50}" type="datetimeFigureOut">
              <a:rPr lang="fr-FR" smtClean="0"/>
              <a:t>18/05/2018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249936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E7477F-2AFD-4E02-946F-B55E44AF3D50}" type="datetimeFigureOut">
              <a:rPr lang="fr-FR" smtClean="0"/>
              <a:t>18/05/2018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393584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7E7477F-2AFD-4E02-946F-B55E44AF3D50}" type="datetimeFigureOut">
              <a:rPr lang="fr-FR" smtClean="0"/>
              <a:t>18/05/2018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310275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7E7477F-2AFD-4E02-946F-B55E44AF3D50}" type="datetimeFigureOut">
              <a:rPr lang="fr-FR" smtClean="0"/>
              <a:t>18/05/2018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33FFBE-7CA3-450D-93DE-545216CB5633}" type="slidenum">
              <a:rPr lang="fr-FR" smtClean="0"/>
              <a:t>‹N°›</a:t>
            </a:fld>
            <a:endParaRPr lang="fr-FR"/>
          </a:p>
        </p:txBody>
      </p:sp>
    </p:spTree>
    <p:extLst>
      <p:ext uri="{BB962C8B-B14F-4D97-AF65-F5344CB8AC3E}">
        <p14:creationId xmlns:p14="http://schemas.microsoft.com/office/powerpoint/2010/main" val="560609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E7477F-2AFD-4E02-946F-B55E44AF3D50}" type="datetimeFigureOut">
              <a:rPr lang="fr-FR" smtClean="0"/>
              <a:t>18/05/2018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3FFBE-7CA3-450D-93DE-545216CB5633}" type="slidenum">
              <a:rPr lang="fr-FR" smtClean="0"/>
              <a:t>‹N°›</a:t>
            </a:fld>
            <a:endParaRPr lang="fr-FR"/>
          </a:p>
        </p:txBody>
      </p:sp>
    </p:spTree>
    <p:extLst>
      <p:ext uri="{BB962C8B-B14F-4D97-AF65-F5344CB8AC3E}">
        <p14:creationId xmlns:p14="http://schemas.microsoft.com/office/powerpoint/2010/main" val="257874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pc.on.ca/wp-content/uploads/Resources/up-1grade_5.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hyperlink" Target="https://www.cnil.fr/sites/default/files/atoms/files/videosurveillance_voie_publique.pdf" TargetMode="External"/><Relationship Id="rId7" Type="http://schemas.openxmlformats.org/officeDocument/2006/relationships/image" Target="../media/image4.jpeg"/><Relationship Id="rId2" Type="http://schemas.openxmlformats.org/officeDocument/2006/relationships/hyperlink" Target="https://www.cnil.fr/fr/la-videosurveillance-videoprotection-dans-les-etablissements-scolaires" TargetMode="External"/><Relationship Id="rId1" Type="http://schemas.openxmlformats.org/officeDocument/2006/relationships/slideLayout" Target="../slideLayouts/slideLayout2.xml"/><Relationship Id="rId6" Type="http://schemas.openxmlformats.org/officeDocument/2006/relationships/hyperlink" Target="https://www.slate.fr/story/155246/chine-journaliste-videosurveillance" TargetMode="External"/><Relationship Id="rId5" Type="http://schemas.openxmlformats.org/officeDocument/2006/relationships/hyperlink" Target="https://siecledigital.fr/2017/12/14/chine-7-minutes-reconnu-videosurveillance/" TargetMode="External"/><Relationship Id="rId4" Type="http://schemas.openxmlformats.org/officeDocument/2006/relationships/hyperlink" Target="https://www.lexpress.fr/actualite/societe/en-inde-des-cameras-de-videosurveillances-installees-dans-les-classes_1977351.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s://www.cnil.fr/fr/declaration/ru-003-espaces-numeriques-de-travail"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cnil.fr/fr/10-conseils-pour-rester-net-sur-le-web" TargetMode="External"/><Relationship Id="rId7" Type="http://schemas.openxmlformats.org/officeDocument/2006/relationships/hyperlink" Target="https://www.cnil.fr/fr/prenez-1-heure-pour-adopter-de-meilleurs-reflexes-pour-votre-vie-privee-numerique" TargetMode="External"/><Relationship Id="rId2" Type="http://schemas.openxmlformats.org/officeDocument/2006/relationships/hyperlink" Target="http://www.educnum.fr/" TargetMode="External"/><Relationship Id="rId1" Type="http://schemas.openxmlformats.org/officeDocument/2006/relationships/slideLayout" Target="../slideLayouts/slideLayout2.xml"/><Relationship Id="rId6" Type="http://schemas.openxmlformats.org/officeDocument/2006/relationships/hyperlink" Target="http://incoweb.playbac.fr/indexhtml.php5?livret=72" TargetMode="External"/><Relationship Id="rId5" Type="http://schemas.openxmlformats.org/officeDocument/2006/relationships/hyperlink" Target="https://www.educnum.fr/quest-ce-quun-ami-sur-un-reseau-social" TargetMode="External"/><Relationship Id="rId4" Type="http://schemas.openxmlformats.org/officeDocument/2006/relationships/hyperlink" Target="https://www.educnum.fr/ressource-enseignant-proteger-sa-vie-privee-la-video-du-rire-jaune-utiliser-en-classe"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nil.fr/fr/jeux-sur-votre-smartphone-quand-cest-gratuit" TargetMode="External"/><Relationship Id="rId2" Type="http://schemas.openxmlformats.org/officeDocument/2006/relationships/hyperlink" Target="https://www.educnum.fr/rentree-2016-pokemon-go-arrive-dans-la-cour-de-recreation"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cnil.fr/fr/biometrie-un-nouveau-cadre-pour-le-controle-dacces-biometrique-sur-les-lieux-de-travai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pied de page 7"/>
          <p:cNvSpPr>
            <a:spLocks noGrp="1"/>
          </p:cNvSpPr>
          <p:nvPr>
            <p:ph type="ftr" sz="quarter" idx="11"/>
          </p:nvPr>
        </p:nvSpPr>
        <p:spPr/>
        <p:txBody>
          <a:bodyPr/>
          <a:lstStyle/>
          <a:p>
            <a:endParaRPr lang="fr-FR" dirty="0" smtClean="0">
              <a:solidFill>
                <a:schemeClr val="tx1">
                  <a:tint val="75000"/>
                </a:schemeClr>
              </a:solidFill>
            </a:endParaRPr>
          </a:p>
        </p:txBody>
      </p:sp>
      <p:sp>
        <p:nvSpPr>
          <p:cNvPr id="10" name="Espace réservé de la date 9"/>
          <p:cNvSpPr>
            <a:spLocks noGrp="1"/>
          </p:cNvSpPr>
          <p:nvPr>
            <p:ph type="dt" sz="half" idx="10"/>
          </p:nvPr>
        </p:nvSpPr>
        <p:spPr/>
        <p:txBody>
          <a:bodyPr/>
          <a:lstStyle/>
          <a:p>
            <a:fld id="{B8FC459E-0FFF-4F15-8148-A5AB0FEB890C}" type="datetime1">
              <a:rPr lang="fr-FR" smtClean="0">
                <a:solidFill>
                  <a:schemeClr val="tx1">
                    <a:tint val="75000"/>
                  </a:schemeClr>
                </a:solidFill>
              </a:rPr>
              <a:t>18/05/2018</a:t>
            </a:fld>
            <a:endParaRPr lang="fr-FR" dirty="0" smtClean="0">
              <a:solidFill>
                <a:schemeClr val="tx1">
                  <a:tint val="75000"/>
                </a:schemeClr>
              </a:solidFill>
            </a:endParaRPr>
          </a:p>
        </p:txBody>
      </p:sp>
      <p:sp>
        <p:nvSpPr>
          <p:cNvPr id="2" name="Espace réservé du numéro de diapositive 1"/>
          <p:cNvSpPr>
            <a:spLocks noGrp="1"/>
          </p:cNvSpPr>
          <p:nvPr>
            <p:ph type="sldNum" sz="quarter" idx="12"/>
          </p:nvPr>
        </p:nvSpPr>
        <p:spPr/>
        <p:txBody>
          <a:bodyPr/>
          <a:lstStyle/>
          <a:p>
            <a:fld id="{0579DC97-5D12-4D9B-BA49-CCEB784B454D}" type="slidenum">
              <a:rPr lang="fr-FR" smtClean="0">
                <a:solidFill>
                  <a:srgbClr val="898989"/>
                </a:solidFill>
              </a:rPr>
              <a:pPr/>
              <a:t>1</a:t>
            </a:fld>
            <a:endParaRPr lang="fr-FR" dirty="0">
              <a:solidFill>
                <a:srgbClr val="898989"/>
              </a:solidFill>
            </a:endParaRPr>
          </a:p>
        </p:txBody>
      </p:sp>
      <p:sp>
        <p:nvSpPr>
          <p:cNvPr id="3" name="ZoneTexte 2"/>
          <p:cNvSpPr txBox="1"/>
          <p:nvPr/>
        </p:nvSpPr>
        <p:spPr>
          <a:xfrm>
            <a:off x="2438400" y="2804161"/>
            <a:ext cx="6729984" cy="1077218"/>
          </a:xfrm>
          <a:prstGeom prst="rect">
            <a:avLst/>
          </a:prstGeom>
          <a:noFill/>
        </p:spPr>
        <p:txBody>
          <a:bodyPr wrap="square" rtlCol="0">
            <a:spAutoFit/>
          </a:bodyPr>
          <a:lstStyle/>
          <a:p>
            <a:pPr algn="ctr"/>
            <a:r>
              <a:rPr lang="fr-FR" sz="3200" b="1" dirty="0" smtClean="0">
                <a:solidFill>
                  <a:srgbClr val="004A99"/>
                </a:solidFill>
                <a:latin typeface="Arial" panose="020B0604020202020204" pitchFamily="34" charset="0"/>
                <a:cs typeface="Arial" panose="020B0604020202020204" pitchFamily="34" charset="0"/>
              </a:rPr>
              <a:t>LA JOURNÉE NUMÉRIQUE D’UN ÉLÈVE</a:t>
            </a:r>
          </a:p>
        </p:txBody>
      </p:sp>
    </p:spTree>
    <p:extLst>
      <p:ext uri="{BB962C8B-B14F-4D97-AF65-F5344CB8AC3E}">
        <p14:creationId xmlns:p14="http://schemas.microsoft.com/office/powerpoint/2010/main" val="17087715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94311"/>
            <a:ext cx="10515600" cy="1108709"/>
          </a:xfrm>
        </p:spPr>
        <p:txBody>
          <a:bodyPr>
            <a:normAutofit/>
          </a:bodyPr>
          <a:lstStyle/>
          <a:p>
            <a:r>
              <a:rPr lang="fr-FR" sz="2400" b="1" dirty="0" smtClean="0">
                <a:solidFill>
                  <a:srgbClr val="0070C0"/>
                </a:solidFill>
                <a:latin typeface="Arial" panose="020B0604020202020204" pitchFamily="34" charset="0"/>
                <a:cs typeface="Arial" panose="020B0604020202020204" pitchFamily="34" charset="0"/>
              </a:rPr>
              <a:t>     LA </a:t>
            </a:r>
            <a:r>
              <a:rPr lang="fr-FR" sz="2400" b="1" dirty="0">
                <a:solidFill>
                  <a:srgbClr val="0070C0"/>
                </a:solidFill>
                <a:latin typeface="Arial" panose="020B0604020202020204" pitchFamily="34" charset="0"/>
                <a:cs typeface="Arial" panose="020B0604020202020204" pitchFamily="34" charset="0"/>
              </a:rPr>
              <a:t>JOURNEE NUMÉRIQUE D’UN </a:t>
            </a:r>
            <a:r>
              <a:rPr lang="fr-FR" sz="2400" b="1" dirty="0" smtClean="0">
                <a:solidFill>
                  <a:srgbClr val="0070C0"/>
                </a:solidFill>
                <a:latin typeface="Arial" panose="020B0604020202020204" pitchFamily="34" charset="0"/>
                <a:cs typeface="Arial" panose="020B0604020202020204" pitchFamily="34" charset="0"/>
              </a:rPr>
              <a:t>ÉLÈVE: LES OBJECTIFS</a:t>
            </a:r>
            <a:endParaRPr lang="fr-FR" sz="2400" dirty="0"/>
          </a:p>
        </p:txBody>
      </p:sp>
      <p:sp>
        <p:nvSpPr>
          <p:cNvPr id="3" name="Espace réservé du contenu 2"/>
          <p:cNvSpPr>
            <a:spLocks noGrp="1"/>
          </p:cNvSpPr>
          <p:nvPr>
            <p:ph idx="1"/>
          </p:nvPr>
        </p:nvSpPr>
        <p:spPr>
          <a:xfrm>
            <a:off x="838200" y="1303020"/>
            <a:ext cx="10515600" cy="4873943"/>
          </a:xfrm>
        </p:spPr>
        <p:txBody>
          <a:bodyPr>
            <a:normAutofit fontScale="92500" lnSpcReduction="20000"/>
          </a:bodyPr>
          <a:lstStyle/>
          <a:p>
            <a:endParaRPr lang="fr-FR" sz="2600" dirty="0" smtClean="0">
              <a:solidFill>
                <a:srgbClr val="0070C0"/>
              </a:solidFill>
              <a:latin typeface="Arial" panose="020B0604020202020204" pitchFamily="34" charset="0"/>
              <a:cs typeface="Arial" panose="020B0604020202020204" pitchFamily="34" charset="0"/>
            </a:endParaRPr>
          </a:p>
          <a:p>
            <a:r>
              <a:rPr lang="fr-FR" sz="2600" dirty="0" smtClean="0">
                <a:solidFill>
                  <a:srgbClr val="0070C0"/>
                </a:solidFill>
                <a:latin typeface="Arial" panose="020B0604020202020204" pitchFamily="34" charset="0"/>
                <a:cs typeface="Arial" panose="020B0604020202020204" pitchFamily="34" charset="0"/>
              </a:rPr>
              <a:t>Via le déroulé  </a:t>
            </a:r>
            <a:r>
              <a:rPr lang="fr-FR" sz="2600" dirty="0">
                <a:solidFill>
                  <a:srgbClr val="0070C0"/>
                </a:solidFill>
                <a:latin typeface="Arial" panose="020B0604020202020204" pitchFamily="34" charset="0"/>
                <a:cs typeface="Arial" panose="020B0604020202020204" pitchFamily="34" charset="0"/>
              </a:rPr>
              <a:t>d’usages numériques </a:t>
            </a:r>
            <a:r>
              <a:rPr lang="fr-FR" sz="2600" dirty="0" smtClean="0">
                <a:solidFill>
                  <a:srgbClr val="0070C0"/>
                </a:solidFill>
                <a:latin typeface="Arial" panose="020B0604020202020204" pitchFamily="34" charset="0"/>
                <a:cs typeface="Arial" panose="020B0604020202020204" pitchFamily="34" charset="0"/>
              </a:rPr>
              <a:t>courants lors d’une journée à l’école, il s’agit de faire « toucher du doigt » les différents cas de collecte et de traitement des données personnelles, permettant ainsi de faire comprendre aux élèves la protection des données au quotidien et de susciter la réflexion autour de quelques enjeux clé.</a:t>
            </a:r>
          </a:p>
          <a:p>
            <a:endParaRPr lang="fr-FR" sz="2600" dirty="0">
              <a:solidFill>
                <a:srgbClr val="0070C0"/>
              </a:solidFill>
              <a:latin typeface="Arial" panose="020B0604020202020204" pitchFamily="34" charset="0"/>
              <a:cs typeface="Arial" panose="020B0604020202020204" pitchFamily="34" charset="0"/>
            </a:endParaRPr>
          </a:p>
          <a:p>
            <a:r>
              <a:rPr lang="fr-FR" sz="2600" dirty="0" smtClean="0">
                <a:solidFill>
                  <a:srgbClr val="0070C0"/>
                </a:solidFill>
                <a:latin typeface="Arial" panose="020B0604020202020204" pitchFamily="34" charset="0"/>
                <a:cs typeface="Arial" panose="020B0604020202020204" pitchFamily="34" charset="0"/>
              </a:rPr>
              <a:t>Les slides présentés ci-après donnent quelques exemples (bien sûr non exhaustifs) d’usages et de questionnements/ recommandations autour de la protection des données,</a:t>
            </a:r>
          </a:p>
          <a:p>
            <a:endParaRPr lang="fr-FR" sz="2600" dirty="0" smtClean="0">
              <a:solidFill>
                <a:srgbClr val="0070C0"/>
              </a:solidFill>
              <a:latin typeface="Arial" panose="020B0604020202020204" pitchFamily="34" charset="0"/>
              <a:cs typeface="Arial" panose="020B0604020202020204" pitchFamily="34" charset="0"/>
            </a:endParaRPr>
          </a:p>
          <a:p>
            <a:r>
              <a:rPr lang="fr-FR" sz="2600" dirty="0" smtClean="0">
                <a:solidFill>
                  <a:srgbClr val="0070C0"/>
                </a:solidFill>
                <a:latin typeface="Arial" panose="020B0604020202020204" pitchFamily="34" charset="0"/>
                <a:cs typeface="Arial" panose="020B0604020202020204" pitchFamily="34" charset="0"/>
              </a:rPr>
              <a:t>L’exercice pratique proposé par l’autorité de protection des données de l'Ontario (Canada) pourrait être repris </a:t>
            </a:r>
            <a:r>
              <a:rPr lang="fr-FR" sz="2600" dirty="0">
                <a:solidFill>
                  <a:srgbClr val="0070C0"/>
                </a:solidFill>
                <a:latin typeface="Arial" panose="020B0604020202020204" pitchFamily="34" charset="0"/>
                <a:cs typeface="Arial" panose="020B0604020202020204" pitchFamily="34" charset="0"/>
              </a:rPr>
              <a:t>et </a:t>
            </a:r>
            <a:r>
              <a:rPr lang="fr-FR" sz="2600" dirty="0" smtClean="0">
                <a:solidFill>
                  <a:srgbClr val="0070C0"/>
                </a:solidFill>
                <a:latin typeface="Arial" panose="020B0604020202020204" pitchFamily="34" charset="0"/>
                <a:cs typeface="Arial" panose="020B0604020202020204" pitchFamily="34" charset="0"/>
              </a:rPr>
              <a:t>adapté: </a:t>
            </a:r>
          </a:p>
          <a:p>
            <a:pPr marL="0" indent="0">
              <a:buNone/>
            </a:pPr>
            <a:r>
              <a:rPr lang="fr-FR" sz="2600" dirty="0" smtClean="0">
                <a:latin typeface="Arial" panose="020B0604020202020204" pitchFamily="34" charset="0"/>
                <a:cs typeface="Arial" panose="020B0604020202020204" pitchFamily="34" charset="0"/>
                <a:hlinkClick r:id="rId2"/>
              </a:rPr>
              <a:t>https</a:t>
            </a:r>
            <a:r>
              <a:rPr lang="fr-FR" sz="2600" dirty="0">
                <a:latin typeface="Arial" panose="020B0604020202020204" pitchFamily="34" charset="0"/>
                <a:cs typeface="Arial" panose="020B0604020202020204" pitchFamily="34" charset="0"/>
                <a:hlinkClick r:id="rId2"/>
              </a:rPr>
              <a:t>://</a:t>
            </a:r>
            <a:r>
              <a:rPr lang="fr-FR" sz="2600" dirty="0" smtClean="0">
                <a:latin typeface="Arial" panose="020B0604020202020204" pitchFamily="34" charset="0"/>
                <a:cs typeface="Arial" panose="020B0604020202020204" pitchFamily="34" charset="0"/>
                <a:hlinkClick r:id="rId2"/>
              </a:rPr>
              <a:t>www.ipc.on.ca/wp-content/uploads/Resources/up-1grade_5.pdf</a:t>
            </a:r>
            <a:endParaRPr lang="fr-FR" sz="2600" dirty="0" smtClean="0">
              <a:latin typeface="Arial" panose="020B0604020202020204" pitchFamily="34" charset="0"/>
              <a:cs typeface="Arial" panose="020B0604020202020204" pitchFamily="34" charset="0"/>
            </a:endParaRPr>
          </a:p>
          <a:p>
            <a:endParaRPr lang="fr-FR" dirty="0"/>
          </a:p>
        </p:txBody>
      </p:sp>
      <p:pic>
        <p:nvPicPr>
          <p:cNvPr id="4" name="Image 3"/>
          <p:cNvPicPr>
            <a:picLocks noChangeAspect="1"/>
          </p:cNvPicPr>
          <p:nvPr/>
        </p:nvPicPr>
        <p:blipFill>
          <a:blip r:embed="rId3"/>
          <a:stretch>
            <a:fillRect/>
          </a:stretch>
        </p:blipFill>
        <p:spPr>
          <a:xfrm>
            <a:off x="10332720" y="175591"/>
            <a:ext cx="1440180" cy="1440180"/>
          </a:xfrm>
          <a:prstGeom prst="rect">
            <a:avLst/>
          </a:prstGeom>
        </p:spPr>
      </p:pic>
      <p:sp>
        <p:nvSpPr>
          <p:cNvPr id="5" name="ZoneTexte 4"/>
          <p:cNvSpPr txBox="1"/>
          <p:nvPr/>
        </p:nvSpPr>
        <p:spPr>
          <a:xfrm>
            <a:off x="9406890" y="6366510"/>
            <a:ext cx="2068830" cy="261610"/>
          </a:xfrm>
          <a:prstGeom prst="rect">
            <a:avLst/>
          </a:prstGeom>
          <a:noFill/>
        </p:spPr>
        <p:txBody>
          <a:bodyPr wrap="square" rtlCol="0">
            <a:spAutoFit/>
          </a:bodyPr>
          <a:lstStyle/>
          <a:p>
            <a:r>
              <a:rPr lang="fr-FR" sz="1100" dirty="0" smtClean="0"/>
              <a:t>                                                  2</a:t>
            </a:r>
            <a:endParaRPr lang="fr-FR" sz="1100" dirty="0"/>
          </a:p>
        </p:txBody>
      </p:sp>
    </p:spTree>
    <p:extLst>
      <p:ext uri="{BB962C8B-B14F-4D97-AF65-F5344CB8AC3E}">
        <p14:creationId xmlns:p14="http://schemas.microsoft.com/office/powerpoint/2010/main" val="352822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5720"/>
            <a:ext cx="10515600" cy="869315"/>
          </a:xfrm>
        </p:spPr>
        <p:txBody>
          <a:bodyPr>
            <a:normAutofit/>
          </a:bodyPr>
          <a:lstStyle/>
          <a:p>
            <a:pPr algn="ctr"/>
            <a:r>
              <a:rPr lang="fr-FR" sz="2400" b="1" dirty="0">
                <a:solidFill>
                  <a:srgbClr val="0070C0"/>
                </a:solidFill>
                <a:latin typeface="Arial" panose="020B0604020202020204" pitchFamily="34" charset="0"/>
                <a:cs typeface="Arial" panose="020B0604020202020204" pitchFamily="34" charset="0"/>
              </a:rPr>
              <a:t>LA JOURNEE </a:t>
            </a:r>
            <a:r>
              <a:rPr lang="fr-FR" sz="2400" b="1" dirty="0" smtClean="0">
                <a:solidFill>
                  <a:srgbClr val="0070C0"/>
                </a:solidFill>
                <a:latin typeface="Arial" panose="020B0604020202020204" pitchFamily="34" charset="0"/>
                <a:cs typeface="Arial" panose="020B0604020202020204" pitchFamily="34" charset="0"/>
              </a:rPr>
              <a:t>NUMÉRIQUE </a:t>
            </a:r>
            <a:r>
              <a:rPr lang="fr-FR" sz="2400" b="1" dirty="0">
                <a:solidFill>
                  <a:srgbClr val="0070C0"/>
                </a:solidFill>
                <a:latin typeface="Arial" panose="020B0604020202020204" pitchFamily="34" charset="0"/>
                <a:cs typeface="Arial" panose="020B0604020202020204" pitchFamily="34" charset="0"/>
              </a:rPr>
              <a:t>D’UN </a:t>
            </a:r>
            <a:r>
              <a:rPr lang="fr-FR" sz="2400" b="1" dirty="0" smtClean="0">
                <a:solidFill>
                  <a:srgbClr val="0070C0"/>
                </a:solidFill>
                <a:latin typeface="Arial" panose="020B0604020202020204" pitchFamily="34" charset="0"/>
                <a:cs typeface="Arial" panose="020B0604020202020204" pitchFamily="34" charset="0"/>
              </a:rPr>
              <a:t>ÉLÈVE</a:t>
            </a:r>
            <a:endParaRPr lang="fr-FR" sz="2400" b="1" dirty="0">
              <a:solidFill>
                <a:srgbClr val="0070C0"/>
              </a:solidFill>
              <a:latin typeface="Arial" panose="020B0604020202020204" pitchFamily="34" charset="0"/>
              <a:cs typeface="Arial" panose="020B0604020202020204" pitchFamily="34" charset="0"/>
            </a:endParaRP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589121611"/>
              </p:ext>
            </p:extLst>
          </p:nvPr>
        </p:nvGraphicFramePr>
        <p:xfrm>
          <a:off x="444138" y="1280160"/>
          <a:ext cx="11265780" cy="5076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560059" y="6356350"/>
            <a:ext cx="2743200" cy="365125"/>
          </a:xfrm>
        </p:spPr>
        <p:txBody>
          <a:bodyPr/>
          <a:lstStyle/>
          <a:p>
            <a:r>
              <a:rPr lang="fr-FR" dirty="0" smtClean="0">
                <a:solidFill>
                  <a:srgbClr val="898989"/>
                </a:solidFill>
              </a:rPr>
              <a:t>3</a:t>
            </a:r>
            <a:endParaRPr lang="fr-FR" dirty="0">
              <a:solidFill>
                <a:srgbClr val="898989"/>
              </a:solidFill>
            </a:endParaRPr>
          </a:p>
        </p:txBody>
      </p:sp>
    </p:spTree>
    <p:extLst>
      <p:ext uri="{BB962C8B-B14F-4D97-AF65-F5344CB8AC3E}">
        <p14:creationId xmlns:p14="http://schemas.microsoft.com/office/powerpoint/2010/main" val="3163499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74320"/>
            <a:ext cx="10515600" cy="902970"/>
          </a:xfrm>
        </p:spPr>
        <p:txBody>
          <a:bodyPr>
            <a:normAutofit/>
          </a:bodyPr>
          <a:lstStyle/>
          <a:p>
            <a:pPr algn="ctr"/>
            <a:r>
              <a:rPr lang="fr-FR" sz="2400" b="1" dirty="0" smtClean="0">
                <a:solidFill>
                  <a:srgbClr val="0070C0"/>
                </a:solidFill>
                <a:latin typeface="Arial" panose="020B0604020202020204" pitchFamily="34" charset="0"/>
                <a:cs typeface="Arial" panose="020B0604020202020204" pitchFamily="34" charset="0"/>
              </a:rPr>
              <a:t>ARRIVÉE </a:t>
            </a:r>
            <a:r>
              <a:rPr lang="fr-FR" sz="2400" b="1" dirty="0">
                <a:solidFill>
                  <a:srgbClr val="0070C0"/>
                </a:solidFill>
                <a:latin typeface="Arial" panose="020B0604020202020204" pitchFamily="34" charset="0"/>
                <a:cs typeface="Arial" panose="020B0604020202020204" pitchFamily="34" charset="0"/>
              </a:rPr>
              <a:t>DANS </a:t>
            </a:r>
            <a:r>
              <a:rPr lang="fr-FR" sz="2400" b="1" dirty="0" smtClean="0">
                <a:solidFill>
                  <a:srgbClr val="0070C0"/>
                </a:solidFill>
                <a:latin typeface="Arial" panose="020B0604020202020204" pitchFamily="34" charset="0"/>
                <a:cs typeface="Arial" panose="020B0604020202020204" pitchFamily="34" charset="0"/>
              </a:rPr>
              <a:t>L’ÉTABLISSEMENT </a:t>
            </a:r>
            <a:r>
              <a:rPr lang="fr-FR" sz="2400" b="1" dirty="0">
                <a:solidFill>
                  <a:srgbClr val="0070C0"/>
                </a:solidFill>
                <a:latin typeface="Arial" panose="020B0604020202020204" pitchFamily="34" charset="0"/>
                <a:cs typeface="Arial" panose="020B0604020202020204" pitchFamily="34" charset="0"/>
              </a:rPr>
              <a:t>: </a:t>
            </a:r>
            <a:r>
              <a:rPr lang="fr-FR" sz="2400" b="1" dirty="0" smtClean="0">
                <a:solidFill>
                  <a:srgbClr val="0070C0"/>
                </a:solidFill>
                <a:latin typeface="Arial" panose="020B0604020202020204" pitchFamily="34" charset="0"/>
                <a:cs typeface="Arial" panose="020B0604020202020204" pitchFamily="34" charset="0"/>
              </a:rPr>
              <a:t>VIDÉOSURVEILLANCE</a:t>
            </a:r>
            <a:endParaRPr lang="fr-FR" sz="2400" b="1" dirty="0"/>
          </a:p>
        </p:txBody>
      </p:sp>
      <p:sp>
        <p:nvSpPr>
          <p:cNvPr id="3" name="Espace réservé du contenu 2"/>
          <p:cNvSpPr>
            <a:spLocks noGrp="1"/>
          </p:cNvSpPr>
          <p:nvPr>
            <p:ph idx="1"/>
          </p:nvPr>
        </p:nvSpPr>
        <p:spPr>
          <a:xfrm>
            <a:off x="1345094" y="1177290"/>
            <a:ext cx="10008706" cy="4999673"/>
          </a:xfrm>
        </p:spPr>
        <p:txBody>
          <a:bodyPr>
            <a:normAutofit fontScale="47500" lnSpcReduction="20000"/>
          </a:bodyPr>
          <a:lstStyle/>
          <a:p>
            <a:pPr algn="just">
              <a:buFont typeface="Wingdings" panose="05000000000000000000" pitchFamily="2" charset="2"/>
              <a:buChar char="§"/>
            </a:pPr>
            <a:r>
              <a:rPr lang="fr-FR" sz="2500" dirty="0" smtClean="0">
                <a:solidFill>
                  <a:srgbClr val="0070C0"/>
                </a:solidFill>
                <a:latin typeface="Arial" panose="020B0604020202020204" pitchFamily="34" charset="0"/>
                <a:cs typeface="Arial" panose="020B0604020202020204" pitchFamily="34" charset="0"/>
                <a:hlinkClick r:id="rId2"/>
              </a:rPr>
              <a:t>Se </a:t>
            </a:r>
            <a:r>
              <a:rPr lang="fr-FR" sz="2500" dirty="0" smtClean="0">
                <a:solidFill>
                  <a:srgbClr val="0070C0"/>
                </a:solidFill>
                <a:latin typeface="Arial" panose="020B0604020202020204" pitchFamily="34" charset="0"/>
                <a:cs typeface="Arial" panose="020B0604020202020204" pitchFamily="34" charset="0"/>
                <a:hlinkClick r:id="rId2"/>
              </a:rPr>
              <a:t>référer aux fiches de </a:t>
            </a:r>
            <a:r>
              <a:rPr lang="fr-FR" sz="2500" dirty="0" smtClean="0">
                <a:solidFill>
                  <a:srgbClr val="0070C0"/>
                </a:solidFill>
                <a:latin typeface="Arial" panose="020B0604020202020204" pitchFamily="34" charset="0"/>
                <a:cs typeface="Arial" panose="020B0604020202020204" pitchFamily="34" charset="0"/>
                <a:hlinkClick r:id="rId2"/>
              </a:rPr>
              <a:t>la CNIL</a:t>
            </a:r>
            <a:endParaRPr lang="fr-FR" sz="2500" b="1" dirty="0" smtClean="0">
              <a:solidFill>
                <a:srgbClr val="0070C0"/>
              </a:solidFill>
              <a:latin typeface="Arial" panose="020B0604020202020204" pitchFamily="34" charset="0"/>
              <a:cs typeface="Arial" panose="020B0604020202020204" pitchFamily="34" charset="0"/>
              <a:hlinkClick r:id="rId2"/>
            </a:endParaRPr>
          </a:p>
          <a:p>
            <a:pPr lvl="1" algn="just">
              <a:buFont typeface="Wingdings" panose="05000000000000000000" pitchFamily="2" charset="2"/>
              <a:buChar char="§"/>
            </a:pPr>
            <a:r>
              <a:rPr lang="fr-FR" sz="2300" dirty="0" smtClean="0">
                <a:solidFill>
                  <a:srgbClr val="0070C0"/>
                </a:solidFill>
                <a:latin typeface="Arial" panose="020B0604020202020204" pitchFamily="34" charset="0"/>
                <a:cs typeface="Arial" panose="020B0604020202020204" pitchFamily="34" charset="0"/>
                <a:hlinkClick r:id="rId2"/>
              </a:rPr>
              <a:t>https</a:t>
            </a:r>
            <a:r>
              <a:rPr lang="fr-FR" sz="2300" dirty="0">
                <a:solidFill>
                  <a:srgbClr val="0070C0"/>
                </a:solidFill>
                <a:latin typeface="Arial" panose="020B0604020202020204" pitchFamily="34" charset="0"/>
                <a:cs typeface="Arial" panose="020B0604020202020204" pitchFamily="34" charset="0"/>
                <a:hlinkClick r:id="rId2"/>
              </a:rPr>
              <a:t>://</a:t>
            </a:r>
            <a:r>
              <a:rPr lang="fr-FR" sz="2300" dirty="0" smtClean="0">
                <a:solidFill>
                  <a:srgbClr val="0070C0"/>
                </a:solidFill>
                <a:latin typeface="Arial" panose="020B0604020202020204" pitchFamily="34" charset="0"/>
                <a:cs typeface="Arial" panose="020B0604020202020204" pitchFamily="34" charset="0"/>
                <a:hlinkClick r:id="rId2"/>
              </a:rPr>
              <a:t>www.cnil.fr/fr/la-videosurveillance-videoprotection-dans-les-etablissements-scolaires</a:t>
            </a:r>
            <a:endParaRPr lang="fr-FR" sz="23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300" dirty="0">
                <a:solidFill>
                  <a:srgbClr val="0070C0"/>
                </a:solidFill>
                <a:latin typeface="Arial" panose="020B0604020202020204" pitchFamily="34" charset="0"/>
                <a:cs typeface="Arial" panose="020B0604020202020204" pitchFamily="34" charset="0"/>
                <a:hlinkClick r:id="rId3"/>
              </a:rPr>
              <a:t>https://</a:t>
            </a:r>
            <a:r>
              <a:rPr lang="fr-FR" sz="2300" dirty="0" smtClean="0">
                <a:solidFill>
                  <a:srgbClr val="0070C0"/>
                </a:solidFill>
                <a:latin typeface="Arial" panose="020B0604020202020204" pitchFamily="34" charset="0"/>
                <a:cs typeface="Arial" panose="020B0604020202020204" pitchFamily="34" charset="0"/>
                <a:hlinkClick r:id="rId3"/>
              </a:rPr>
              <a:t>www.cnil.fr/sites/default/files/atoms/files/videosurveillance_voie_publique.pdf</a:t>
            </a:r>
            <a:endParaRPr lang="fr-FR" sz="23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300" dirty="0" smtClean="0">
                <a:solidFill>
                  <a:srgbClr val="0070C0"/>
                </a:solidFill>
                <a:latin typeface="Arial" panose="020B0604020202020204" pitchFamily="34" charset="0"/>
                <a:cs typeface="Arial" panose="020B0604020202020204" pitchFamily="34" charset="0"/>
              </a:rPr>
              <a:t>fiche CNIL </a:t>
            </a:r>
            <a:r>
              <a:rPr lang="fr-FR" sz="2300" dirty="0" smtClean="0">
                <a:solidFill>
                  <a:srgbClr val="0070C0"/>
                </a:solidFill>
                <a:latin typeface="Arial" panose="020B0604020202020204" pitchFamily="34" charset="0"/>
                <a:cs typeface="Arial" panose="020B0604020202020204" pitchFamily="34" charset="0"/>
              </a:rPr>
              <a:t>sur vidéosurveillance</a:t>
            </a:r>
          </a:p>
          <a:p>
            <a:pPr marL="457200" lvl="1" indent="0" algn="just">
              <a:buNone/>
            </a:pPr>
            <a:endParaRPr lang="fr-FR" sz="2000" dirty="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2600" b="1" dirty="0" smtClean="0">
                <a:solidFill>
                  <a:srgbClr val="0070C0"/>
                </a:solidFill>
                <a:latin typeface="Arial" panose="020B0604020202020204" pitchFamily="34" charset="0"/>
                <a:cs typeface="Arial" panose="020B0604020202020204" pitchFamily="34" charset="0"/>
              </a:rPr>
              <a:t>En quoi la vidéosurveillance permet  de vous identifier? Photos - vidéos de visages, de silhouettes= données personnelles :</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Sujet de réflexion: pourquoi sur les photos de rues de Google maps les visages sont-ils </a:t>
            </a:r>
            <a:r>
              <a:rPr lang="fr-FR" sz="2200" b="1" dirty="0" smtClean="0">
                <a:solidFill>
                  <a:srgbClr val="0070C0"/>
                </a:solidFill>
                <a:latin typeface="Arial" panose="020B0604020202020204" pitchFamily="34" charset="0"/>
                <a:cs typeface="Arial" panose="020B0604020202020204" pitchFamily="34" charset="0"/>
              </a:rPr>
              <a:t>floutés?</a:t>
            </a:r>
          </a:p>
          <a:p>
            <a:pPr marL="457200" lvl="1" indent="0" algn="just">
              <a:buNone/>
            </a:pPr>
            <a:endParaRPr lang="fr-FR" sz="2200" b="1" dirty="0" smtClean="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2600" b="1" dirty="0" smtClean="0">
                <a:solidFill>
                  <a:srgbClr val="0070C0"/>
                </a:solidFill>
                <a:latin typeface="Arial" panose="020B0604020202020204" pitchFamily="34" charset="0"/>
                <a:cs typeface="Arial" panose="020B0604020202020204" pitchFamily="34" charset="0"/>
              </a:rPr>
              <a:t>Pourquoi installer une vidéosurveillances? </a:t>
            </a:r>
            <a:r>
              <a:rPr lang="fr-FR" sz="2600" b="1" dirty="0">
                <a:solidFill>
                  <a:srgbClr val="0070C0"/>
                </a:solidFill>
                <a:latin typeface="Arial" panose="020B0604020202020204" pitchFamily="34" charset="0"/>
                <a:cs typeface="Arial" panose="020B0604020202020204" pitchFamily="34" charset="0"/>
              </a:rPr>
              <a:t>B</a:t>
            </a:r>
            <a:r>
              <a:rPr lang="fr-FR" sz="2600" b="1" dirty="0" smtClean="0">
                <a:solidFill>
                  <a:srgbClr val="0070C0"/>
                </a:solidFill>
                <a:latin typeface="Arial" panose="020B0604020202020204" pitchFamily="34" charset="0"/>
                <a:cs typeface="Arial" panose="020B0604020202020204" pitchFamily="34" charset="0"/>
              </a:rPr>
              <a:t>énéfices et risques pour la vie privée et les libertés</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Pour assurer la sécurité de l’école, par exemple, s’il y a eu  des vols mais pas pour contrôler l’activité de chacun</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Cf. contrôles </a:t>
            </a:r>
            <a:r>
              <a:rPr lang="fr-FR" sz="2300" b="1" dirty="0">
                <a:solidFill>
                  <a:srgbClr val="0070C0"/>
                </a:solidFill>
                <a:latin typeface="Arial" panose="020B0604020202020204" pitchFamily="34" charset="0"/>
                <a:cs typeface="Arial" panose="020B0604020202020204" pitchFamily="34" charset="0"/>
              </a:rPr>
              <a:t>de la CNIL  </a:t>
            </a:r>
            <a:r>
              <a:rPr lang="fr-FR" sz="2300" dirty="0">
                <a:solidFill>
                  <a:srgbClr val="0070C0"/>
                </a:solidFill>
                <a:latin typeface="Arial" panose="020B0604020202020204" pitchFamily="34" charset="0"/>
                <a:cs typeface="Arial" panose="020B0604020202020204" pitchFamily="34" charset="0"/>
              </a:rPr>
              <a:t>: mise en demeure en 2011 de 5 écoles pour avoir installé des dispositifs de vidéosurveillance car les caméras filmaient </a:t>
            </a:r>
            <a:endParaRPr lang="fr-FR" sz="2300" dirty="0" smtClean="0">
              <a:solidFill>
                <a:srgbClr val="0070C0"/>
              </a:solidFill>
              <a:latin typeface="Arial" panose="020B0604020202020204" pitchFamily="34" charset="0"/>
              <a:cs typeface="Arial" panose="020B0604020202020204" pitchFamily="34" charset="0"/>
            </a:endParaRPr>
          </a:p>
          <a:p>
            <a:pPr marL="457200" lvl="1" indent="0" algn="just">
              <a:buNone/>
            </a:pPr>
            <a:r>
              <a:rPr lang="fr-FR" sz="2300" dirty="0">
                <a:solidFill>
                  <a:srgbClr val="0070C0"/>
                </a:solidFill>
                <a:latin typeface="Arial" panose="020B0604020202020204" pitchFamily="34" charset="0"/>
                <a:cs typeface="Arial" panose="020B0604020202020204" pitchFamily="34" charset="0"/>
              </a:rPr>
              <a:t> </a:t>
            </a:r>
            <a:r>
              <a:rPr lang="fr-FR" sz="2300" dirty="0" smtClean="0">
                <a:solidFill>
                  <a:srgbClr val="0070C0"/>
                </a:solidFill>
                <a:latin typeface="Arial" panose="020B0604020202020204" pitchFamily="34" charset="0"/>
                <a:cs typeface="Arial" panose="020B0604020202020204" pitchFamily="34" charset="0"/>
              </a:rPr>
              <a:t>     24h/24 </a:t>
            </a:r>
            <a:r>
              <a:rPr lang="fr-FR" sz="2300" dirty="0">
                <a:solidFill>
                  <a:srgbClr val="0070C0"/>
                </a:solidFill>
                <a:latin typeface="Arial" panose="020B0604020202020204" pitchFamily="34" charset="0"/>
                <a:cs typeface="Arial" panose="020B0604020202020204" pitchFamily="34" charset="0"/>
              </a:rPr>
              <a:t>les lieux de vie de ces établissements, surveillance permanente des personnes. Dispositifs manifestement </a:t>
            </a:r>
            <a:r>
              <a:rPr lang="fr-FR" sz="2300" dirty="0" smtClean="0">
                <a:solidFill>
                  <a:srgbClr val="0070C0"/>
                </a:solidFill>
                <a:latin typeface="Arial" panose="020B0604020202020204" pitchFamily="34" charset="0"/>
                <a:cs typeface="Arial" panose="020B0604020202020204" pitchFamily="34" charset="0"/>
              </a:rPr>
              <a:t>excessifs;</a:t>
            </a:r>
          </a:p>
          <a:p>
            <a:pPr lvl="1" algn="just">
              <a:buFont typeface="Wingdings" panose="05000000000000000000" pitchFamily="2" charset="2"/>
              <a:buChar char="§"/>
            </a:pPr>
            <a:r>
              <a:rPr lang="fr-FR" sz="2300" dirty="0">
                <a:solidFill>
                  <a:srgbClr val="0070C0"/>
                </a:solidFill>
                <a:latin typeface="Arial" panose="020B0604020202020204" pitchFamily="34" charset="0"/>
                <a:cs typeface="Arial" panose="020B0604020202020204" pitchFamily="34" charset="0"/>
              </a:rPr>
              <a:t> P</a:t>
            </a:r>
            <a:r>
              <a:rPr lang="fr-FR" sz="2300" dirty="0" smtClean="0">
                <a:solidFill>
                  <a:srgbClr val="0070C0"/>
                </a:solidFill>
                <a:latin typeface="Arial" panose="020B0604020202020204" pitchFamily="34" charset="0"/>
                <a:cs typeface="Arial" panose="020B0604020202020204" pitchFamily="34" charset="0"/>
              </a:rPr>
              <a:t>our susciter la réflexion articles sur la vidéosurveillance dans les salles de classe en Inde</a:t>
            </a:r>
            <a:r>
              <a:rPr lang="fr-FR" sz="2300" dirty="0">
                <a:solidFill>
                  <a:srgbClr val="0070C0"/>
                </a:solidFill>
                <a:latin typeface="Arial" panose="020B0604020202020204" pitchFamily="34" charset="0"/>
                <a:cs typeface="Arial" panose="020B0604020202020204" pitchFamily="34" charset="0"/>
              </a:rPr>
              <a:t>: par ex: </a:t>
            </a:r>
            <a:endParaRPr lang="fr-FR" sz="2300" dirty="0" smtClean="0">
              <a:solidFill>
                <a:srgbClr val="0070C0"/>
              </a:solidFill>
              <a:latin typeface="Arial" panose="020B0604020202020204" pitchFamily="34" charset="0"/>
              <a:cs typeface="Arial" panose="020B0604020202020204" pitchFamily="34" charset="0"/>
            </a:endParaRPr>
          </a:p>
          <a:p>
            <a:pPr marL="457200" lvl="1" indent="0" algn="just">
              <a:buNone/>
            </a:pPr>
            <a:r>
              <a:rPr lang="fr-FR" sz="2300" dirty="0" smtClean="0">
                <a:solidFill>
                  <a:srgbClr val="0070C0"/>
                </a:solidFill>
                <a:latin typeface="Arial" panose="020B0604020202020204" pitchFamily="34" charset="0"/>
                <a:cs typeface="Arial" panose="020B0604020202020204" pitchFamily="34" charset="0"/>
                <a:hlinkClick r:id="rId4"/>
              </a:rPr>
              <a:t>https</a:t>
            </a:r>
            <a:r>
              <a:rPr lang="fr-FR" sz="2300" dirty="0">
                <a:solidFill>
                  <a:srgbClr val="0070C0"/>
                </a:solidFill>
                <a:latin typeface="Arial" panose="020B0604020202020204" pitchFamily="34" charset="0"/>
                <a:cs typeface="Arial" panose="020B0604020202020204" pitchFamily="34" charset="0"/>
                <a:hlinkClick r:id="rId4"/>
              </a:rPr>
              <a:t>://</a:t>
            </a:r>
            <a:r>
              <a:rPr lang="fr-FR" sz="2300" dirty="0" smtClean="0">
                <a:solidFill>
                  <a:srgbClr val="0070C0"/>
                </a:solidFill>
                <a:latin typeface="Arial" panose="020B0604020202020204" pitchFamily="34" charset="0"/>
                <a:cs typeface="Arial" panose="020B0604020202020204" pitchFamily="34" charset="0"/>
                <a:hlinkClick r:id="rId4"/>
              </a:rPr>
              <a:t>www.lexpress.fr/actualite/societe/en-inde-des-cameras-de-videosurveillances-installees-dans-les-classes_1977351.html</a:t>
            </a:r>
            <a:endParaRPr lang="fr-FR" sz="23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300" dirty="0" smtClean="0">
                <a:solidFill>
                  <a:srgbClr val="0070C0"/>
                </a:solidFill>
                <a:latin typeface="Arial" panose="020B0604020202020204" pitchFamily="34" charset="0"/>
                <a:cs typeface="Arial" panose="020B0604020202020204" pitchFamily="34" charset="0"/>
              </a:rPr>
              <a:t>Cf. encore pour aller plus loin : articles sur la vidéosurveillance et  la reconnaissance faciale en Chine</a:t>
            </a:r>
            <a:r>
              <a:rPr lang="fr-FR" sz="2300" dirty="0">
                <a:solidFill>
                  <a:srgbClr val="0070C0"/>
                </a:solidFill>
                <a:latin typeface="Arial" panose="020B0604020202020204" pitchFamily="34" charset="0"/>
                <a:cs typeface="Arial" panose="020B0604020202020204" pitchFamily="34" charset="0"/>
              </a:rPr>
              <a:t>: par ex</a:t>
            </a:r>
            <a:r>
              <a:rPr lang="fr-FR" sz="2300" dirty="0" smtClean="0">
                <a:solidFill>
                  <a:srgbClr val="0070C0"/>
                </a:solidFill>
                <a:latin typeface="Arial" panose="020B0604020202020204" pitchFamily="34" charset="0"/>
                <a:cs typeface="Arial" panose="020B0604020202020204" pitchFamily="34" charset="0"/>
              </a:rPr>
              <a:t>:</a:t>
            </a:r>
          </a:p>
          <a:p>
            <a:pPr lvl="2" algn="just">
              <a:buFont typeface="Wingdings" panose="05000000000000000000" pitchFamily="2" charset="2"/>
              <a:buChar char="§"/>
            </a:pPr>
            <a:r>
              <a:rPr lang="fr-FR" sz="2300" dirty="0" smtClean="0">
                <a:solidFill>
                  <a:srgbClr val="0070C0"/>
                </a:solidFill>
                <a:latin typeface="Arial" panose="020B0604020202020204" pitchFamily="34" charset="0"/>
                <a:cs typeface="Arial" panose="020B0604020202020204" pitchFamily="34" charset="0"/>
                <a:hlinkClick r:id="rId5"/>
              </a:rPr>
              <a:t>https</a:t>
            </a:r>
            <a:r>
              <a:rPr lang="fr-FR" sz="2300" dirty="0">
                <a:solidFill>
                  <a:srgbClr val="0070C0"/>
                </a:solidFill>
                <a:latin typeface="Arial" panose="020B0604020202020204" pitchFamily="34" charset="0"/>
                <a:cs typeface="Arial" panose="020B0604020202020204" pitchFamily="34" charset="0"/>
                <a:hlinkClick r:id="rId5"/>
              </a:rPr>
              <a:t>://siecledigital.fr/2017/12/14/chine-7-minutes-reconnu-videosurveillance</a:t>
            </a:r>
            <a:r>
              <a:rPr lang="fr-FR" sz="2300" dirty="0" smtClean="0">
                <a:solidFill>
                  <a:srgbClr val="0070C0"/>
                </a:solidFill>
                <a:latin typeface="Arial" panose="020B0604020202020204" pitchFamily="34" charset="0"/>
                <a:cs typeface="Arial" panose="020B0604020202020204" pitchFamily="34" charset="0"/>
                <a:hlinkClick r:id="rId5"/>
              </a:rPr>
              <a:t>/</a:t>
            </a:r>
            <a:endParaRPr lang="fr-FR" sz="2300" dirty="0" smtClean="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2300" dirty="0">
                <a:solidFill>
                  <a:srgbClr val="0070C0"/>
                </a:solidFill>
                <a:latin typeface="Arial" panose="020B0604020202020204" pitchFamily="34" charset="0"/>
                <a:cs typeface="Arial" panose="020B0604020202020204" pitchFamily="34" charset="0"/>
                <a:hlinkClick r:id="rId6"/>
              </a:rPr>
              <a:t>https://</a:t>
            </a:r>
            <a:r>
              <a:rPr lang="fr-FR" sz="2300" dirty="0" smtClean="0">
                <a:solidFill>
                  <a:srgbClr val="0070C0"/>
                </a:solidFill>
                <a:latin typeface="Arial" panose="020B0604020202020204" pitchFamily="34" charset="0"/>
                <a:cs typeface="Arial" panose="020B0604020202020204" pitchFamily="34" charset="0"/>
                <a:hlinkClick r:id="rId6"/>
              </a:rPr>
              <a:t>www.slate.fr/story/155246/chine-journaliste-videosurveillance</a:t>
            </a:r>
            <a:endParaRPr lang="fr-FR" sz="23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endParaRPr lang="fr-FR" sz="2000" dirty="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2600" b="1" dirty="0" smtClean="0">
                <a:solidFill>
                  <a:srgbClr val="0070C0"/>
                </a:solidFill>
                <a:latin typeface="Arial" panose="020B0604020202020204" pitchFamily="34" charset="0"/>
                <a:cs typeface="Arial" panose="020B0604020202020204" pitchFamily="34" charset="0"/>
              </a:rPr>
              <a:t>Comment s’assurer que la vidéosurveillance ne soit pas utilisée pour contrôler les personnes à leur insu? La loi l’interdit </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N’importe qui ne peut pas visionner les vidéos: par exemple, seul le chef d’établissement peut le faire ou encore la police</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Les vidéos ne peuvent pas être conservées plus d’un mois</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Les personnels de l’école, les parents et les élèves doivent être informés de la mise en place de la vidéosurveillance (montrer des</a:t>
            </a:r>
          </a:p>
          <a:p>
            <a:pPr marL="457200" lvl="1" indent="0" algn="just">
              <a:buNone/>
            </a:pPr>
            <a:r>
              <a:rPr lang="fr-FR" sz="2300" b="1" dirty="0">
                <a:solidFill>
                  <a:srgbClr val="0070C0"/>
                </a:solidFill>
                <a:latin typeface="Arial" panose="020B0604020202020204" pitchFamily="34" charset="0"/>
                <a:cs typeface="Arial" panose="020B0604020202020204" pitchFamily="34" charset="0"/>
              </a:rPr>
              <a:t> </a:t>
            </a:r>
            <a:r>
              <a:rPr lang="fr-FR" sz="2300" b="1" dirty="0" smtClean="0">
                <a:solidFill>
                  <a:srgbClr val="0070C0"/>
                </a:solidFill>
                <a:latin typeface="Arial" panose="020B0604020202020204" pitchFamily="34" charset="0"/>
                <a:cs typeface="Arial" panose="020B0604020202020204" pitchFamily="34" charset="0"/>
              </a:rPr>
              <a:t>     exemples de panneaux ) et peuvent demander à accéder aux images qui les concernent</a:t>
            </a:r>
          </a:p>
          <a:p>
            <a:pPr lvl="1" algn="just">
              <a:buFont typeface="Wingdings" panose="05000000000000000000" pitchFamily="2" charset="2"/>
              <a:buChar char="§"/>
            </a:pPr>
            <a:r>
              <a:rPr lang="fr-FR" sz="2300" b="1" dirty="0" smtClean="0">
                <a:solidFill>
                  <a:srgbClr val="0070C0"/>
                </a:solidFill>
                <a:latin typeface="Arial" panose="020B0604020202020204" pitchFamily="34" charset="0"/>
                <a:cs typeface="Arial" panose="020B0604020202020204" pitchFamily="34" charset="0"/>
              </a:rPr>
              <a:t>Si les cameras filment la rue devant l’école, il faut une autorisation [de la Préfecture]</a:t>
            </a:r>
          </a:p>
          <a:p>
            <a:pPr marL="457200" lvl="1" indent="0" algn="just">
              <a:buNone/>
            </a:pPr>
            <a:endParaRPr lang="fr-FR" sz="2300" b="1" dirty="0" smtClean="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2500" b="1" i="1" dirty="0" smtClean="0">
                <a:solidFill>
                  <a:srgbClr val="0070C0"/>
                </a:solidFill>
                <a:latin typeface="Arial" panose="020B0604020202020204" pitchFamily="34" charset="0"/>
                <a:cs typeface="Arial" panose="020B0604020202020204" pitchFamily="34" charset="0"/>
              </a:rPr>
              <a:t>Sujet de réflexion: pourquoi une caméra filmant une rue ne peut pas filmer la fenêtre d’un immeuble</a:t>
            </a:r>
            <a:r>
              <a:rPr lang="fr-FR" sz="2500" b="1" dirty="0" smtClean="0">
                <a:solidFill>
                  <a:srgbClr val="0070C0"/>
                </a:solidFill>
                <a:latin typeface="Arial" panose="020B0604020202020204" pitchFamily="34" charset="0"/>
                <a:cs typeface="Arial" panose="020B0604020202020204" pitchFamily="34" charset="0"/>
              </a:rPr>
              <a:t>?</a:t>
            </a:r>
            <a:endParaRPr lang="fr-FR" sz="2500" b="1" dirty="0">
              <a:solidFill>
                <a:srgbClr val="0070C0"/>
              </a:solidFill>
              <a:latin typeface="Arial" panose="020B0604020202020204" pitchFamily="34" charset="0"/>
              <a:cs typeface="Arial" panose="020B0604020202020204" pitchFamily="34" charset="0"/>
            </a:endParaRPr>
          </a:p>
          <a:p>
            <a:endParaRPr lang="fr-FR" sz="1800" dirty="0">
              <a:solidFill>
                <a:srgbClr val="0070C0"/>
              </a:solidFill>
              <a:latin typeface="Arial" panose="020B0604020202020204" pitchFamily="34" charset="0"/>
              <a:cs typeface="Arial" panose="020B0604020202020204" pitchFamily="34" charset="0"/>
            </a:endParaRP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smtClean="0">
                <a:solidFill>
                  <a:srgbClr val="898989"/>
                </a:solidFill>
              </a:rPr>
              <a:t>4</a:t>
            </a:r>
            <a:endParaRPr lang="fr-FR" dirty="0">
              <a:solidFill>
                <a:srgbClr val="898989"/>
              </a:solidFill>
            </a:endParaRPr>
          </a:p>
        </p:txBody>
      </p:sp>
      <p:sp>
        <p:nvSpPr>
          <p:cNvPr id="7" name="Ellipse 6"/>
          <p:cNvSpPr/>
          <p:nvPr/>
        </p:nvSpPr>
        <p:spPr>
          <a:xfrm>
            <a:off x="331306" y="274320"/>
            <a:ext cx="1013788" cy="1013788"/>
          </a:xfrm>
          <a:prstGeom prst="ellipse">
            <a:avLst/>
          </a:prstGeom>
          <a:blipFill>
            <a:blip r:embed="rId7" cstate="print">
              <a:extLst>
                <a:ext uri="{28A0092B-C50C-407E-A947-70E740481C1C}">
                  <a14:useLocalDpi xmlns:a14="http://schemas.microsoft.com/office/drawing/2010/main" val="0"/>
                </a:ext>
              </a:extLst>
            </a:blip>
            <a:srcRect/>
            <a:stretch>
              <a:fillRect l="-3000" r="-3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255138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5830" y="310758"/>
            <a:ext cx="10561320" cy="921533"/>
          </a:xfrm>
        </p:spPr>
        <p:txBody>
          <a:bodyPr>
            <a:normAutofit/>
          </a:bodyPr>
          <a:lstStyle/>
          <a:p>
            <a:pPr algn="ctr"/>
            <a:r>
              <a:rPr lang="fr-FR" sz="2400" b="1" dirty="0" smtClean="0">
                <a:solidFill>
                  <a:srgbClr val="0070C0"/>
                </a:solidFill>
                <a:latin typeface="Arial" panose="020B0604020202020204" pitchFamily="34" charset="0"/>
                <a:cs typeface="Arial" panose="020B0604020202020204" pitchFamily="34" charset="0"/>
              </a:rPr>
              <a:t>   EN CLASSE ET A LA MAISON : L’ESPACE NUMÉRIQUE </a:t>
            </a:r>
            <a:r>
              <a:rPr lang="fr-FR" sz="2400" b="1" dirty="0">
                <a:solidFill>
                  <a:srgbClr val="0070C0"/>
                </a:solidFill>
                <a:latin typeface="Arial" panose="020B0604020202020204" pitchFamily="34" charset="0"/>
                <a:cs typeface="Arial" panose="020B0604020202020204" pitchFamily="34" charset="0"/>
              </a:rPr>
              <a:t>DE TRAVAIL</a:t>
            </a:r>
          </a:p>
        </p:txBody>
      </p:sp>
      <p:sp>
        <p:nvSpPr>
          <p:cNvPr id="3" name="Espace réservé du contenu 2"/>
          <p:cNvSpPr>
            <a:spLocks noGrp="1"/>
          </p:cNvSpPr>
          <p:nvPr>
            <p:ph idx="1"/>
          </p:nvPr>
        </p:nvSpPr>
        <p:spPr>
          <a:xfrm>
            <a:off x="1455576" y="1395391"/>
            <a:ext cx="9898224" cy="4685369"/>
          </a:xfrm>
        </p:spPr>
        <p:txBody>
          <a:bodyPr>
            <a:noAutofit/>
          </a:bodyPr>
          <a:lstStyle/>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Cf</a:t>
            </a:r>
            <a:r>
              <a:rPr lang="fr-FR" sz="1200" dirty="0">
                <a:solidFill>
                  <a:srgbClr val="0070C0"/>
                </a:solidFill>
                <a:latin typeface="Arial" panose="020B0604020202020204" pitchFamily="34" charset="0"/>
                <a:cs typeface="Arial" panose="020B0604020202020204" pitchFamily="34" charset="0"/>
              </a:rPr>
              <a:t>.</a:t>
            </a:r>
            <a:r>
              <a:rPr lang="fr-FR" sz="1200" dirty="0" smtClean="0">
                <a:solidFill>
                  <a:srgbClr val="0070C0"/>
                </a:solidFill>
                <a:latin typeface="Arial" panose="020B0604020202020204" pitchFamily="34" charset="0"/>
                <a:cs typeface="Arial" panose="020B0604020202020204" pitchFamily="34" charset="0"/>
              </a:rPr>
              <a:t> </a:t>
            </a:r>
            <a:r>
              <a:rPr lang="fr-FR" sz="1200" dirty="0">
                <a:solidFill>
                  <a:srgbClr val="0070C0"/>
                </a:solidFill>
                <a:latin typeface="Arial" panose="020B0604020202020204" pitchFamily="34" charset="0"/>
                <a:cs typeface="Arial" panose="020B0604020202020204" pitchFamily="34" charset="0"/>
              </a:rPr>
              <a:t>la CNIL et les ENT: </a:t>
            </a:r>
            <a:r>
              <a:rPr lang="fr-FR" sz="1200" dirty="0">
                <a:solidFill>
                  <a:srgbClr val="0070C0"/>
                </a:solidFill>
                <a:latin typeface="Arial" panose="020B0604020202020204" pitchFamily="34" charset="0"/>
                <a:cs typeface="Arial" panose="020B0604020202020204" pitchFamily="34" charset="0"/>
                <a:hlinkClick r:id="rId2"/>
              </a:rPr>
              <a:t>https://</a:t>
            </a:r>
            <a:r>
              <a:rPr lang="fr-FR" sz="1200" dirty="0" smtClean="0">
                <a:solidFill>
                  <a:srgbClr val="0070C0"/>
                </a:solidFill>
                <a:latin typeface="Arial" panose="020B0604020202020204" pitchFamily="34" charset="0"/>
                <a:cs typeface="Arial" panose="020B0604020202020204" pitchFamily="34" charset="0"/>
                <a:hlinkClick r:id="rId2"/>
              </a:rPr>
              <a:t>www.cnil.fr/fr/declaration/ru-003-espaces-numeriques-de-travail</a:t>
            </a:r>
            <a:endParaRPr lang="fr-FR" sz="1200" dirty="0" smtClean="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Cf</a:t>
            </a:r>
            <a:r>
              <a:rPr lang="fr-FR" sz="1200" dirty="0">
                <a:solidFill>
                  <a:srgbClr val="0070C0"/>
                </a:solidFill>
                <a:latin typeface="Arial" panose="020B0604020202020204" pitchFamily="34" charset="0"/>
                <a:cs typeface="Arial" panose="020B0604020202020204" pitchFamily="34" charset="0"/>
              </a:rPr>
              <a:t>.</a:t>
            </a:r>
            <a:r>
              <a:rPr lang="fr-FR" sz="1200" dirty="0" smtClean="0">
                <a:solidFill>
                  <a:srgbClr val="0070C0"/>
                </a:solidFill>
                <a:latin typeface="Arial" panose="020B0604020202020204" pitchFamily="34" charset="0"/>
                <a:cs typeface="Arial" panose="020B0604020202020204" pitchFamily="34" charset="0"/>
              </a:rPr>
              <a:t> </a:t>
            </a:r>
            <a:r>
              <a:rPr lang="fr-FR" sz="1200" dirty="0" smtClean="0">
                <a:solidFill>
                  <a:srgbClr val="0070C0"/>
                </a:solidFill>
                <a:latin typeface="Arial" panose="020B0604020202020204" pitchFamily="34" charset="0"/>
                <a:cs typeface="Arial" panose="020B0604020202020204" pitchFamily="34" charset="0"/>
              </a:rPr>
              <a:t>fiche </a:t>
            </a:r>
            <a:r>
              <a:rPr lang="fr-FR" sz="1200" dirty="0" smtClean="0">
                <a:solidFill>
                  <a:srgbClr val="0070C0"/>
                </a:solidFill>
                <a:latin typeface="Arial" panose="020B0604020202020204" pitchFamily="34" charset="0"/>
                <a:cs typeface="Arial" panose="020B0604020202020204" pitchFamily="34" charset="0"/>
              </a:rPr>
              <a:t>CNIL </a:t>
            </a:r>
            <a:r>
              <a:rPr lang="fr-FR" sz="1200" dirty="0">
                <a:solidFill>
                  <a:srgbClr val="0070C0"/>
                </a:solidFill>
                <a:latin typeface="Arial" panose="020B0604020202020204" pitchFamily="34" charset="0"/>
                <a:cs typeface="Arial" panose="020B0604020202020204" pitchFamily="34" charset="0"/>
              </a:rPr>
              <a:t>r</a:t>
            </a:r>
            <a:r>
              <a:rPr lang="fr-FR" sz="1200" dirty="0" smtClean="0">
                <a:solidFill>
                  <a:srgbClr val="0070C0"/>
                </a:solidFill>
                <a:latin typeface="Arial" panose="020B0604020202020204" pitchFamily="34" charset="0"/>
                <a:cs typeface="Arial" panose="020B0604020202020204" pitchFamily="34" charset="0"/>
              </a:rPr>
              <a:t>ecueillir </a:t>
            </a:r>
            <a:r>
              <a:rPr lang="fr-FR" sz="1200" dirty="0" smtClean="0">
                <a:solidFill>
                  <a:srgbClr val="0070C0"/>
                </a:solidFill>
                <a:latin typeface="Arial" panose="020B0604020202020204" pitchFamily="34" charset="0"/>
                <a:cs typeface="Arial" panose="020B0604020202020204" pitchFamily="34" charset="0"/>
              </a:rPr>
              <a:t>et traiter des données personnelles</a:t>
            </a:r>
            <a:endParaRPr lang="fr-FR" sz="1200" dirty="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1200" b="1" dirty="0">
                <a:solidFill>
                  <a:srgbClr val="0070C0"/>
                </a:solidFill>
                <a:latin typeface="Arial" panose="020B0604020202020204" pitchFamily="34" charset="0"/>
                <a:cs typeface="Arial" panose="020B0604020202020204" pitchFamily="34" charset="0"/>
              </a:rPr>
              <a:t>En quoi l’ENT permet de vous identifier?</a:t>
            </a:r>
          </a:p>
          <a:p>
            <a:pPr lvl="1" algn="just">
              <a:buFont typeface="Wingdings" panose="05000000000000000000" pitchFamily="2" charset="2"/>
              <a:buChar char="§"/>
            </a:pPr>
            <a:r>
              <a:rPr lang="fr-FR" sz="1200" dirty="0">
                <a:solidFill>
                  <a:srgbClr val="0070C0"/>
                </a:solidFill>
                <a:latin typeface="Arial" panose="020B0604020202020204" pitchFamily="34" charset="0"/>
                <a:cs typeface="Arial" panose="020B0604020202020204" pitchFamily="34" charset="0"/>
              </a:rPr>
              <a:t>Il permet d’enregistrer, de transmettre et de conserver des données personnelles: par exemple les noms et prénoms de l’élève, sa date de naissance, son numéro d’identification, sa photo,  ses notes mais aussi des informations techniques par ex son identifiant et son mot de passe, son adresse mail…</a:t>
            </a:r>
          </a:p>
          <a:p>
            <a:pPr algn="just">
              <a:buFont typeface="Wingdings" panose="05000000000000000000" pitchFamily="2" charset="2"/>
              <a:buChar char="§"/>
            </a:pPr>
            <a:r>
              <a:rPr lang="fr-FR" sz="1200" b="1" dirty="0" smtClean="0">
                <a:solidFill>
                  <a:srgbClr val="0070C0"/>
                </a:solidFill>
                <a:latin typeface="Arial" panose="020B0604020202020204" pitchFamily="34" charset="0"/>
                <a:cs typeface="Arial" panose="020B0604020202020204" pitchFamily="34" charset="0"/>
              </a:rPr>
              <a:t>A quoi sert un ENT? </a:t>
            </a:r>
          </a:p>
          <a:p>
            <a:pPr lvl="1" algn="just">
              <a:buFont typeface="Wingdings" panose="05000000000000000000" pitchFamily="2" charset="2"/>
              <a:buChar char="§"/>
            </a:pPr>
            <a:r>
              <a:rPr lang="fr-FR" sz="1200" b="1" dirty="0" smtClean="0">
                <a:solidFill>
                  <a:srgbClr val="0070C0"/>
                </a:solidFill>
                <a:latin typeface="Arial" panose="020B0604020202020204" pitchFamily="34" charset="0"/>
                <a:cs typeface="Arial" panose="020B0604020202020204" pitchFamily="34" charset="0"/>
              </a:rPr>
              <a:t>Il  sert pour </a:t>
            </a:r>
            <a:r>
              <a:rPr lang="fr-FR" sz="1200" dirty="0" smtClean="0">
                <a:solidFill>
                  <a:srgbClr val="0070C0"/>
                </a:solidFill>
                <a:latin typeface="Arial" panose="020B0604020202020204" pitchFamily="34" charset="0"/>
                <a:cs typeface="Arial" panose="020B0604020202020204" pitchFamily="34" charset="0"/>
              </a:rPr>
              <a:t>:</a:t>
            </a:r>
            <a:endParaRPr lang="fr-FR" sz="1200" dirty="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la vie </a:t>
            </a:r>
            <a:r>
              <a:rPr lang="fr-FR" sz="1200" dirty="0">
                <a:solidFill>
                  <a:srgbClr val="0070C0"/>
                </a:solidFill>
                <a:latin typeface="Arial" panose="020B0604020202020204" pitchFamily="34" charset="0"/>
                <a:cs typeface="Arial" panose="020B0604020202020204" pitchFamily="34" charset="0"/>
              </a:rPr>
              <a:t>scolaire : notes, absences, emploi du temps, </a:t>
            </a:r>
            <a:r>
              <a:rPr lang="fr-FR" sz="1200" dirty="0" smtClean="0">
                <a:solidFill>
                  <a:srgbClr val="0070C0"/>
                </a:solidFill>
                <a:latin typeface="Arial" panose="020B0604020202020204" pitchFamily="34" charset="0"/>
                <a:cs typeface="Arial" panose="020B0604020202020204" pitchFamily="34" charset="0"/>
              </a:rPr>
              <a:t>agendas, …</a:t>
            </a:r>
            <a:endParaRPr lang="fr-FR" sz="1200" dirty="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Communiquer : avec les parents, les enseignants, le directeur…</a:t>
            </a:r>
            <a:endParaRPr lang="fr-FR" sz="1200" dirty="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apprendre : écrire et réaliser </a:t>
            </a:r>
            <a:r>
              <a:rPr lang="fr-FR" sz="1200" dirty="0">
                <a:solidFill>
                  <a:srgbClr val="0070C0"/>
                </a:solidFill>
                <a:latin typeface="Arial" panose="020B0604020202020204" pitchFamily="34" charset="0"/>
                <a:cs typeface="Arial" panose="020B0604020202020204" pitchFamily="34" charset="0"/>
              </a:rPr>
              <a:t>d</a:t>
            </a:r>
            <a:r>
              <a:rPr lang="fr-FR" sz="1200" dirty="0" smtClean="0">
                <a:solidFill>
                  <a:srgbClr val="0070C0"/>
                </a:solidFill>
                <a:latin typeface="Arial" panose="020B0604020202020204" pitchFamily="34" charset="0"/>
                <a:cs typeface="Arial" panose="020B0604020202020204" pitchFamily="34" charset="0"/>
              </a:rPr>
              <a:t>es travaux de classe, faire ses devoirs, préparer les exposés, animer un blog ou un forum…</a:t>
            </a:r>
            <a:endParaRPr lang="fr-FR" sz="12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1200" b="1" dirty="0" smtClean="0">
                <a:solidFill>
                  <a:srgbClr val="0070C0"/>
                </a:solidFill>
                <a:latin typeface="Arial" panose="020B0604020202020204" pitchFamily="34" charset="0"/>
                <a:cs typeface="Arial" panose="020B0604020202020204" pitchFamily="34" charset="0"/>
              </a:rPr>
              <a:t>Les informations qui y figurent ne peuvent servir que pour cela et ne peuvent pas être utilisées pour envoyer par exemple de la publicité [sous peine de sanctions]</a:t>
            </a:r>
          </a:p>
          <a:p>
            <a:pPr lvl="1"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Ces informations doivent être très protégées car elles concernent des enfants,  </a:t>
            </a:r>
            <a:endParaRPr lang="fr-FR" sz="1200" dirty="0">
              <a:solidFill>
                <a:srgbClr val="0070C0"/>
              </a:solidFill>
              <a:latin typeface="Arial" panose="020B0604020202020204" pitchFamily="34" charset="0"/>
              <a:cs typeface="Arial" panose="020B0604020202020204" pitchFamily="34" charset="0"/>
            </a:endParaRPr>
          </a:p>
          <a:p>
            <a:pPr>
              <a:buFont typeface="Wingdings" panose="05000000000000000000" pitchFamily="2" charset="2"/>
              <a:buChar char="§"/>
            </a:pPr>
            <a:r>
              <a:rPr lang="fr-FR" sz="1200" b="1" dirty="0" smtClean="0">
                <a:solidFill>
                  <a:srgbClr val="0070C0"/>
                </a:solidFill>
                <a:latin typeface="Arial" panose="020B0604020202020204" pitchFamily="34" charset="0"/>
                <a:cs typeface="Arial" panose="020B0604020202020204" pitchFamily="34" charset="0"/>
              </a:rPr>
              <a:t>Comment sont-elles protégées?</a:t>
            </a:r>
          </a:p>
          <a:p>
            <a:pPr lvl="1">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Le </a:t>
            </a:r>
            <a:r>
              <a:rPr lang="fr-FR" sz="1200" dirty="0" smtClean="0">
                <a:solidFill>
                  <a:srgbClr val="0070C0"/>
                </a:solidFill>
                <a:latin typeface="Arial" panose="020B0604020202020204" pitchFamily="34" charset="0"/>
                <a:cs typeface="Arial" panose="020B0604020202020204" pitchFamily="34" charset="0"/>
              </a:rPr>
              <a:t>ministère de l’éducation nationale avec la CNIL </a:t>
            </a:r>
            <a:r>
              <a:rPr lang="fr-FR" sz="1200" dirty="0" smtClean="0">
                <a:solidFill>
                  <a:srgbClr val="0070C0"/>
                </a:solidFill>
                <a:latin typeface="Arial" panose="020B0604020202020204" pitchFamily="34" charset="0"/>
                <a:cs typeface="Arial" panose="020B0604020202020204" pitchFamily="34" charset="0"/>
              </a:rPr>
              <a:t>(expliquer </a:t>
            </a:r>
            <a:r>
              <a:rPr lang="fr-FR" sz="1200" dirty="0" smtClean="0">
                <a:solidFill>
                  <a:srgbClr val="0070C0"/>
                </a:solidFill>
                <a:latin typeface="Arial" panose="020B0604020202020204" pitchFamily="34" charset="0"/>
                <a:cs typeface="Arial" panose="020B0604020202020204" pitchFamily="34" charset="0"/>
              </a:rPr>
              <a:t>ce qu’est la CNIL) a indiqué comment elles devaient être protégées dans un texte qui précise ce qu’on peut enregistrer, combien de temps les informations ( ou données) peuvent être conservées, qui peut y avoir accès </a:t>
            </a:r>
          </a:p>
          <a:p>
            <a:pPr lvl="1">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En plus, les parents, les enseignants comme les élèves   doivent en  être informés et ils doivent aussi être avertis de leurs droits d’avoir accès à leurs informations, de les faire modifier voire supprimer sous certaines conditions </a:t>
            </a:r>
            <a:r>
              <a:rPr lang="fr-FR" sz="1200" dirty="0" smtClean="0">
                <a:solidFill>
                  <a:srgbClr val="0070C0"/>
                </a:solidFill>
                <a:latin typeface="Arial" panose="020B0604020202020204" pitchFamily="34" charset="0"/>
                <a:cs typeface="Arial" panose="020B0604020202020204" pitchFamily="34" charset="0"/>
              </a:rPr>
              <a:t>(cf. </a:t>
            </a:r>
            <a:r>
              <a:rPr lang="fr-FR" sz="1200" dirty="0" smtClean="0">
                <a:solidFill>
                  <a:srgbClr val="0070C0"/>
                </a:solidFill>
                <a:latin typeface="Arial" panose="020B0604020202020204" pitchFamily="34" charset="0"/>
                <a:cs typeface="Arial" panose="020B0604020202020204" pitchFamily="34" charset="0"/>
              </a:rPr>
              <a:t>ressources sur les droits)</a:t>
            </a:r>
            <a:endParaRPr lang="fr-FR" sz="12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endParaRPr lang="fr-FR" dirty="0">
              <a:solidFill>
                <a:srgbClr val="0070C0"/>
              </a:solidFill>
              <a:latin typeface="Arial" panose="020B0604020202020204" pitchFamily="34" charset="0"/>
              <a:cs typeface="Arial" panose="020B0604020202020204" pitchFamily="34" charset="0"/>
            </a:endParaRPr>
          </a:p>
          <a:p>
            <a:pPr lvl="1" indent="-342900">
              <a:buFont typeface="Wingdings" panose="05000000000000000000" pitchFamily="2" charset="2"/>
              <a:buChar char="§"/>
            </a:pPr>
            <a:endParaRPr lang="fr-FR" dirty="0">
              <a:solidFill>
                <a:srgbClr val="0070C0"/>
              </a:solidFill>
              <a:latin typeface="Arial" panose="020B0604020202020204" pitchFamily="34" charset="0"/>
              <a:cs typeface="Arial" panose="020B0604020202020204" pitchFamily="34" charset="0"/>
            </a:endParaRP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a:solidFill>
                  <a:srgbClr val="898989"/>
                </a:solidFill>
              </a:rPr>
              <a:t>5</a:t>
            </a:r>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8" y="2193195"/>
            <a:ext cx="1071563" cy="1364615"/>
          </a:xfrm>
          <a:prstGeom prst="rect">
            <a:avLst/>
          </a:prstGeom>
          <a:effectLst>
            <a:softEdge rad="12700"/>
          </a:effectLst>
        </p:spPr>
      </p:pic>
      <p:sp>
        <p:nvSpPr>
          <p:cNvPr id="9" name="Ellipse 8"/>
          <p:cNvSpPr/>
          <p:nvPr/>
        </p:nvSpPr>
        <p:spPr>
          <a:xfrm>
            <a:off x="116622" y="256392"/>
            <a:ext cx="1030266" cy="1030266"/>
          </a:xfrm>
          <a:prstGeom prst="ellipse">
            <a:avLst/>
          </a:prstGeom>
          <a:blipFill>
            <a:blip r:embed="rId4" cstate="print">
              <a:extLst>
                <a:ext uri="{28A0092B-C50C-407E-A947-70E740481C1C}">
                  <a14:useLocalDpi xmlns:a14="http://schemas.microsoft.com/office/drawing/2010/main" val="0"/>
                </a:ext>
              </a:extLst>
            </a:blip>
            <a:srcRect/>
            <a:stretch>
              <a:fillRect t="-3000" b="-3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780009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77875"/>
          </a:xfrm>
        </p:spPr>
        <p:txBody>
          <a:bodyPr>
            <a:normAutofit/>
          </a:bodyPr>
          <a:lstStyle/>
          <a:p>
            <a:pPr algn="ctr"/>
            <a:r>
              <a:rPr lang="fr-FR" sz="2400" b="1" dirty="0" smtClean="0">
                <a:solidFill>
                  <a:srgbClr val="0070C0"/>
                </a:solidFill>
                <a:latin typeface="Arial" panose="020B0604020202020204" pitchFamily="34" charset="0"/>
                <a:cs typeface="Arial" panose="020B0604020202020204" pitchFamily="34" charset="0"/>
              </a:rPr>
              <a:t>EN CLASSE : BIEN UTILISER INTERNET</a:t>
            </a:r>
            <a:endParaRPr lang="fr-FR" sz="2400" b="1" dirty="0">
              <a:solidFill>
                <a:srgbClr val="0070C0"/>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1079439" y="1230122"/>
            <a:ext cx="10515600" cy="5023848"/>
          </a:xfrm>
        </p:spPr>
        <p:txBody>
          <a:bodyPr>
            <a:noAutofit/>
          </a:bodyPr>
          <a:lstStyle/>
          <a:p>
            <a:pPr marL="457200" lvl="1" indent="0" algn="just">
              <a:buNone/>
            </a:pPr>
            <a:endParaRPr lang="fr-FR" sz="1400" b="1" dirty="0" smtClean="0">
              <a:solidFill>
                <a:srgbClr val="0070C0"/>
              </a:solidFill>
              <a:latin typeface="Arial" panose="020B0604020202020204" pitchFamily="34" charset="0"/>
              <a:cs typeface="Arial" panose="020B0604020202020204" pitchFamily="34" charset="0"/>
            </a:endParaRPr>
          </a:p>
          <a:p>
            <a:pPr marL="457200" lvl="1" indent="0" algn="just">
              <a:buNone/>
            </a:pPr>
            <a:r>
              <a:rPr lang="fr-FR" sz="2000" b="1" dirty="0" smtClean="0">
                <a:solidFill>
                  <a:srgbClr val="0070C0"/>
                </a:solidFill>
                <a:latin typeface="Arial" panose="020B0604020202020204" pitchFamily="34" charset="0"/>
                <a:cs typeface="Arial" panose="020B0604020202020204" pitchFamily="34" charset="0"/>
              </a:rPr>
              <a:t>Les </a:t>
            </a:r>
            <a:r>
              <a:rPr lang="fr-FR" sz="2000" b="1" dirty="0">
                <a:solidFill>
                  <a:srgbClr val="0070C0"/>
                </a:solidFill>
                <a:latin typeface="Arial" panose="020B0604020202020204" pitchFamily="34" charset="0"/>
                <a:cs typeface="Arial" panose="020B0604020202020204" pitchFamily="34" charset="0"/>
              </a:rPr>
              <a:t>pratiques :</a:t>
            </a: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Utiliser </a:t>
            </a:r>
            <a:r>
              <a:rPr lang="fr-FR" sz="2000" dirty="0" smtClean="0">
                <a:solidFill>
                  <a:srgbClr val="0070C0"/>
                </a:solidFill>
                <a:latin typeface="Arial" panose="020B0604020202020204" pitchFamily="34" charset="0"/>
                <a:cs typeface="Arial" panose="020B0604020202020204" pitchFamily="34" charset="0"/>
              </a:rPr>
              <a:t>moteurs de recherche, </a:t>
            </a:r>
            <a:r>
              <a:rPr lang="fr-FR" sz="2000" dirty="0">
                <a:solidFill>
                  <a:srgbClr val="0070C0"/>
                </a:solidFill>
                <a:latin typeface="Arial" panose="020B0604020202020204" pitchFamily="34" charset="0"/>
                <a:cs typeface="Arial" panose="020B0604020202020204" pitchFamily="34" charset="0"/>
              </a:rPr>
              <a:t>réseaux sociaux pour réaliser des recherches ciblées, </a:t>
            </a:r>
            <a:r>
              <a:rPr lang="fr-FR" sz="2000" dirty="0" smtClean="0">
                <a:solidFill>
                  <a:srgbClr val="0070C0"/>
                </a:solidFill>
                <a:latin typeface="Arial" panose="020B0604020202020204" pitchFamily="34" charset="0"/>
                <a:cs typeface="Arial" panose="020B0604020202020204" pitchFamily="34" charset="0"/>
              </a:rPr>
              <a:t>partager des </a:t>
            </a:r>
            <a:r>
              <a:rPr lang="fr-FR" sz="2000" dirty="0">
                <a:solidFill>
                  <a:srgbClr val="0070C0"/>
                </a:solidFill>
                <a:latin typeface="Arial" panose="020B0604020202020204" pitchFamily="34" charset="0"/>
                <a:cs typeface="Arial" panose="020B0604020202020204" pitchFamily="34" charset="0"/>
              </a:rPr>
              <a:t>documents à destination de la classe (affiches, livrets d’information</a:t>
            </a:r>
            <a:r>
              <a:rPr lang="fr-FR" sz="2000" dirty="0" smtClean="0">
                <a:solidFill>
                  <a:srgbClr val="0070C0"/>
                </a:solidFill>
                <a:latin typeface="Arial" panose="020B0604020202020204" pitchFamily="34" charset="0"/>
                <a:cs typeface="Arial" panose="020B0604020202020204" pitchFamily="34" charset="0"/>
              </a:rPr>
              <a:t>…), créer un blog…</a:t>
            </a:r>
            <a:endParaRPr lang="fr-FR" sz="2000" dirty="0">
              <a:solidFill>
                <a:srgbClr val="0070C0"/>
              </a:solidFill>
              <a:latin typeface="Arial" panose="020B0604020202020204" pitchFamily="34" charset="0"/>
              <a:cs typeface="Arial" panose="020B0604020202020204" pitchFamily="34" charset="0"/>
            </a:endParaRPr>
          </a:p>
          <a:p>
            <a:pPr marL="457200" lvl="1" indent="0" algn="just">
              <a:buNone/>
            </a:pPr>
            <a:endParaRPr lang="fr-FR" sz="2000" b="1" dirty="0">
              <a:solidFill>
                <a:srgbClr val="0070C0"/>
              </a:solidFill>
              <a:latin typeface="Arial" panose="020B0604020202020204" pitchFamily="34" charset="0"/>
              <a:cs typeface="Arial" panose="020B0604020202020204" pitchFamily="34" charset="0"/>
            </a:endParaRPr>
          </a:p>
          <a:p>
            <a:pPr marL="457200" lvl="1" indent="0" algn="just">
              <a:buNone/>
            </a:pPr>
            <a:r>
              <a:rPr lang="fr-FR" sz="2000" b="1" dirty="0" smtClean="0">
                <a:solidFill>
                  <a:srgbClr val="0070C0"/>
                </a:solidFill>
                <a:latin typeface="Arial" panose="020B0604020202020204" pitchFamily="34" charset="0"/>
                <a:cs typeface="Arial" panose="020B0604020202020204" pitchFamily="34" charset="0"/>
              </a:rPr>
              <a:t>Les </a:t>
            </a:r>
            <a:r>
              <a:rPr lang="fr-FR" sz="2000" b="1" dirty="0">
                <a:solidFill>
                  <a:srgbClr val="0070C0"/>
                </a:solidFill>
                <a:latin typeface="Arial" panose="020B0604020202020204" pitchFamily="34" charset="0"/>
                <a:cs typeface="Arial" panose="020B0604020202020204" pitchFamily="34" charset="0"/>
              </a:rPr>
              <a:t>conseils :</a:t>
            </a:r>
          </a:p>
          <a:p>
            <a:pPr lvl="1"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Cf. ressources sur </a:t>
            </a:r>
            <a:r>
              <a:rPr lang="fr-FR" sz="2000" dirty="0" smtClean="0">
                <a:solidFill>
                  <a:srgbClr val="0070C0"/>
                </a:solidFill>
                <a:latin typeface="Arial" panose="020B0604020202020204" pitchFamily="34" charset="0"/>
                <a:cs typeface="Arial" panose="020B0604020202020204" pitchFamily="34" charset="0"/>
                <a:hlinkClick r:id="rId2"/>
              </a:rPr>
              <a:t>www.educnum.fr</a:t>
            </a:r>
            <a:r>
              <a:rPr lang="fr-FR" sz="2000" dirty="0" smtClean="0">
                <a:solidFill>
                  <a:srgbClr val="0070C0"/>
                </a:solidFill>
                <a:latin typeface="Arial" panose="020B0604020202020204" pitchFamily="34" charset="0"/>
                <a:cs typeface="Arial" panose="020B0604020202020204" pitchFamily="34" charset="0"/>
              </a:rPr>
              <a:t> et notamment </a:t>
            </a:r>
            <a:r>
              <a:rPr lang="fr-FR" sz="2000" dirty="0" smtClean="0">
                <a:solidFill>
                  <a:srgbClr val="0070C0"/>
                </a:solidFill>
                <a:latin typeface="Arial" panose="020B0604020202020204" pitchFamily="34" charset="0"/>
                <a:cs typeface="Arial" panose="020B0604020202020204" pitchFamily="34" charset="0"/>
                <a:hlinkClick r:id="rId3"/>
              </a:rPr>
              <a:t>les dix conseils pour rester net sur le net</a:t>
            </a:r>
            <a:r>
              <a:rPr lang="fr-FR" sz="2000" dirty="0" smtClean="0">
                <a:solidFill>
                  <a:srgbClr val="0070C0"/>
                </a:solidFill>
                <a:latin typeface="Arial" panose="020B0604020202020204" pitchFamily="34" charset="0"/>
                <a:cs typeface="Arial" panose="020B0604020202020204" pitchFamily="34" charset="0"/>
              </a:rPr>
              <a:t> </a:t>
            </a:r>
            <a:r>
              <a:rPr lang="fr-FR" sz="2000" dirty="0">
                <a:solidFill>
                  <a:srgbClr val="0070C0"/>
                </a:solidFill>
                <a:latin typeface="Arial" panose="020B0604020202020204" pitchFamily="34" charset="0"/>
                <a:cs typeface="Arial" panose="020B0604020202020204" pitchFamily="34" charset="0"/>
              </a:rPr>
              <a:t>ou </a:t>
            </a:r>
            <a:r>
              <a:rPr lang="fr-FR" sz="2000" dirty="0" smtClean="0">
                <a:solidFill>
                  <a:srgbClr val="0070C0"/>
                </a:solidFill>
                <a:latin typeface="Arial" panose="020B0604020202020204" pitchFamily="34" charset="0"/>
                <a:cs typeface="Arial" panose="020B0604020202020204" pitchFamily="34" charset="0"/>
              </a:rPr>
              <a:t>encore </a:t>
            </a:r>
            <a:r>
              <a:rPr lang="fr-FR" sz="2000" dirty="0" smtClean="0">
                <a:solidFill>
                  <a:srgbClr val="0070C0"/>
                </a:solidFill>
                <a:latin typeface="Arial" panose="020B0604020202020204" pitchFamily="34" charset="0"/>
                <a:cs typeface="Arial" panose="020B0604020202020204" pitchFamily="34" charset="0"/>
                <a:hlinkClick r:id="rId4"/>
              </a:rPr>
              <a:t>https</a:t>
            </a:r>
            <a:r>
              <a:rPr lang="fr-FR" sz="2000" dirty="0">
                <a:solidFill>
                  <a:srgbClr val="0070C0"/>
                </a:solidFill>
                <a:latin typeface="Arial" panose="020B0604020202020204" pitchFamily="34" charset="0"/>
                <a:cs typeface="Arial" panose="020B0604020202020204" pitchFamily="34" charset="0"/>
                <a:hlinkClick r:id="rId4"/>
              </a:rPr>
              <a:t>://</a:t>
            </a:r>
            <a:r>
              <a:rPr lang="fr-FR" sz="2000" dirty="0" smtClean="0">
                <a:solidFill>
                  <a:srgbClr val="0070C0"/>
                </a:solidFill>
                <a:latin typeface="Arial" panose="020B0604020202020204" pitchFamily="34" charset="0"/>
                <a:cs typeface="Arial" panose="020B0604020202020204" pitchFamily="34" charset="0"/>
                <a:hlinkClick r:id="rId4"/>
              </a:rPr>
              <a:t>www.educnum.fr/ressource-enseignant-proteger-sa-vie-privee-la-video-du-rire-jaune-utiliser-en-classe</a:t>
            </a:r>
            <a:endParaRPr lang="fr-FR" sz="20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hlinkClick r:id="rId5"/>
              </a:rPr>
              <a:t>https://</a:t>
            </a:r>
            <a:r>
              <a:rPr lang="fr-FR" sz="2000" dirty="0" smtClean="0">
                <a:solidFill>
                  <a:srgbClr val="0070C0"/>
                </a:solidFill>
                <a:latin typeface="Arial" panose="020B0604020202020204" pitchFamily="34" charset="0"/>
                <a:cs typeface="Arial" panose="020B0604020202020204" pitchFamily="34" charset="0"/>
                <a:hlinkClick r:id="rId5"/>
              </a:rPr>
              <a:t>www.educnum.fr/quest-ce-quun-ami-sur-un-reseau-social</a:t>
            </a:r>
            <a:endParaRPr lang="fr-FR" sz="2000" dirty="0" smtClean="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hlinkClick r:id="rId6"/>
              </a:rPr>
              <a:t>Quizz incollables «  ta vie privée, c’est secret »</a:t>
            </a:r>
            <a:endParaRPr lang="fr-FR" sz="2000" dirty="0" smtClean="0">
              <a:solidFill>
                <a:srgbClr val="0070C0"/>
              </a:solidFill>
              <a:latin typeface="Arial" panose="020B0604020202020204" pitchFamily="34" charset="0"/>
              <a:cs typeface="Arial" panose="020B0604020202020204" pitchFamily="34" charset="0"/>
            </a:endParaRPr>
          </a:p>
          <a:p>
            <a:pPr lvl="1">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Paramètres </a:t>
            </a:r>
            <a:r>
              <a:rPr lang="fr-FR" sz="2000" dirty="0">
                <a:solidFill>
                  <a:srgbClr val="0070C0"/>
                </a:solidFill>
                <a:latin typeface="Arial" panose="020B0604020202020204" pitchFamily="34" charset="0"/>
                <a:cs typeface="Arial" panose="020B0604020202020204" pitchFamily="34" charset="0"/>
              </a:rPr>
              <a:t>de </a:t>
            </a:r>
            <a:r>
              <a:rPr lang="fr-FR" sz="2000" dirty="0" smtClean="0">
                <a:solidFill>
                  <a:srgbClr val="0070C0"/>
                </a:solidFill>
                <a:latin typeface="Arial" panose="020B0604020202020204" pitchFamily="34" charset="0"/>
                <a:cs typeface="Arial" panose="020B0604020202020204" pitchFamily="34" charset="0"/>
              </a:rPr>
              <a:t>confidentialité: cf. notamment </a:t>
            </a:r>
            <a:br>
              <a:rPr lang="fr-FR" sz="2000" dirty="0" smtClean="0">
                <a:solidFill>
                  <a:srgbClr val="0070C0"/>
                </a:solidFill>
                <a:latin typeface="Arial" panose="020B0604020202020204" pitchFamily="34" charset="0"/>
                <a:cs typeface="Arial" panose="020B0604020202020204" pitchFamily="34" charset="0"/>
              </a:rPr>
            </a:br>
            <a:r>
              <a:rPr lang="fr-FR" sz="2000" dirty="0" smtClean="0">
                <a:solidFill>
                  <a:srgbClr val="0070C0"/>
                </a:solidFill>
                <a:latin typeface="Arial" panose="020B0604020202020204" pitchFamily="34" charset="0"/>
                <a:cs typeface="Arial" panose="020B0604020202020204" pitchFamily="34" charset="0"/>
                <a:hlinkClick r:id="rId7"/>
              </a:rPr>
              <a:t>https</a:t>
            </a:r>
            <a:r>
              <a:rPr lang="fr-FR" sz="2000" dirty="0">
                <a:solidFill>
                  <a:srgbClr val="0070C0"/>
                </a:solidFill>
                <a:latin typeface="Arial" panose="020B0604020202020204" pitchFamily="34" charset="0"/>
                <a:cs typeface="Arial" panose="020B0604020202020204" pitchFamily="34" charset="0"/>
                <a:hlinkClick r:id="rId7"/>
              </a:rPr>
              <a:t>://</a:t>
            </a:r>
            <a:r>
              <a:rPr lang="fr-FR" sz="2000" dirty="0" smtClean="0">
                <a:solidFill>
                  <a:srgbClr val="0070C0"/>
                </a:solidFill>
                <a:latin typeface="Arial" panose="020B0604020202020204" pitchFamily="34" charset="0"/>
                <a:cs typeface="Arial" panose="020B0604020202020204" pitchFamily="34" charset="0"/>
                <a:hlinkClick r:id="rId7"/>
              </a:rPr>
              <a:t>www.cnil.fr/fr/prenez-1-heure-pour-adopter-de-meilleurs-reflexes-pour-votre-vie-privee-numerique</a:t>
            </a:r>
            <a:endParaRPr lang="fr-FR" sz="2000" dirty="0">
              <a:solidFill>
                <a:srgbClr val="0070C0"/>
              </a:solidFill>
              <a:latin typeface="Arial" panose="020B0604020202020204" pitchFamily="34" charset="0"/>
              <a:cs typeface="Arial" panose="020B0604020202020204" pitchFamily="34" charset="0"/>
            </a:endParaRPr>
          </a:p>
          <a:p>
            <a:pPr lvl="1">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Utiliser des moteurs de recherche protecteurs de la vie privée, comme Qwant </a:t>
            </a:r>
            <a:r>
              <a:rPr lang="fr-FR" sz="2000" dirty="0" smtClean="0">
                <a:solidFill>
                  <a:srgbClr val="0070C0"/>
                </a:solidFill>
                <a:latin typeface="Arial" panose="020B0604020202020204" pitchFamily="34" charset="0"/>
                <a:cs typeface="Arial" panose="020B0604020202020204" pitchFamily="34" charset="0"/>
              </a:rPr>
              <a:t>junior </a:t>
            </a:r>
          </a:p>
          <a:p>
            <a:pPr>
              <a:buFont typeface="Wingdings" panose="05000000000000000000" pitchFamily="2" charset="2"/>
              <a:buChar char="§"/>
            </a:pPr>
            <a:endParaRPr lang="fr-FR" sz="2000" dirty="0">
              <a:solidFill>
                <a:srgbClr val="0070C0"/>
              </a:solidFill>
              <a:latin typeface="Arial" panose="020B0604020202020204" pitchFamily="34" charset="0"/>
              <a:cs typeface="Arial" panose="020B0604020202020204" pitchFamily="34" charset="0"/>
            </a:endParaRP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smtClean="0">
                <a:solidFill>
                  <a:srgbClr val="898989"/>
                </a:solidFill>
              </a:rPr>
              <a:t>6</a:t>
            </a:r>
            <a:endParaRPr lang="fr-FR" dirty="0">
              <a:solidFill>
                <a:srgbClr val="898989"/>
              </a:solidFill>
            </a:endParaRPr>
          </a:p>
        </p:txBody>
      </p:sp>
      <p:sp>
        <p:nvSpPr>
          <p:cNvPr id="7" name="Ellipse 6"/>
          <p:cNvSpPr/>
          <p:nvPr/>
        </p:nvSpPr>
        <p:spPr>
          <a:xfrm>
            <a:off x="677397" y="238929"/>
            <a:ext cx="1030266" cy="1030266"/>
          </a:xfrm>
          <a:prstGeom prst="ellipse">
            <a:avLst/>
          </a:prstGeom>
          <a:blipFill>
            <a:blip r:embed="rId8" cstate="print">
              <a:extLst>
                <a:ext uri="{28A0092B-C50C-407E-A947-70E740481C1C}">
                  <a14:useLocalDpi xmlns:a14="http://schemas.microsoft.com/office/drawing/2010/main" val="0"/>
                </a:ext>
              </a:extLst>
            </a:blip>
            <a:srcRect/>
            <a:stretch>
              <a:fillRect t="-3000" b="-3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622622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56117"/>
            <a:ext cx="10515600" cy="1158333"/>
          </a:xfrm>
        </p:spPr>
        <p:txBody>
          <a:bodyPr>
            <a:normAutofit/>
          </a:bodyPr>
          <a:lstStyle/>
          <a:p>
            <a:pPr algn="ctr"/>
            <a:r>
              <a:rPr lang="fr-FR" sz="2400" b="1" dirty="0" smtClean="0">
                <a:solidFill>
                  <a:srgbClr val="0070C0"/>
                </a:solidFill>
                <a:latin typeface="Arial" panose="020B0604020202020204" pitchFamily="34" charset="0"/>
                <a:cs typeface="Arial" panose="020B0604020202020204" pitchFamily="34" charset="0"/>
              </a:rPr>
              <a:t>CRÉER UN </a:t>
            </a:r>
            <a:r>
              <a:rPr lang="fr-FR" sz="2400" b="1" dirty="0">
                <a:solidFill>
                  <a:srgbClr val="0070C0"/>
                </a:solidFill>
                <a:latin typeface="Arial" panose="020B0604020202020204" pitchFamily="34" charset="0"/>
                <a:cs typeface="Arial" panose="020B0604020202020204" pitchFamily="34" charset="0"/>
              </a:rPr>
              <a:t>BLOG </a:t>
            </a:r>
            <a:r>
              <a:rPr lang="fr-FR" sz="2400" b="1" dirty="0" smtClean="0">
                <a:solidFill>
                  <a:srgbClr val="0070C0"/>
                </a:solidFill>
                <a:latin typeface="Arial" panose="020B0604020202020204" pitchFamily="34" charset="0"/>
                <a:cs typeface="Arial" panose="020B0604020202020204" pitchFamily="34" charset="0"/>
              </a:rPr>
              <a:t>DE </a:t>
            </a:r>
            <a:r>
              <a:rPr lang="fr-FR" sz="2400" b="1" dirty="0">
                <a:solidFill>
                  <a:srgbClr val="0070C0"/>
                </a:solidFill>
                <a:latin typeface="Arial" panose="020B0604020202020204" pitchFamily="34" charset="0"/>
                <a:cs typeface="Arial" panose="020B0604020202020204" pitchFamily="34" charset="0"/>
              </a:rPr>
              <a:t>CLASSE</a:t>
            </a:r>
          </a:p>
        </p:txBody>
      </p:sp>
      <p:sp>
        <p:nvSpPr>
          <p:cNvPr id="3" name="Espace réservé du contenu 2"/>
          <p:cNvSpPr>
            <a:spLocks noGrp="1"/>
          </p:cNvSpPr>
          <p:nvPr>
            <p:ph idx="1"/>
          </p:nvPr>
        </p:nvSpPr>
        <p:spPr>
          <a:xfrm>
            <a:off x="1455576" y="1174638"/>
            <a:ext cx="9898224" cy="4768962"/>
          </a:xfrm>
        </p:spPr>
        <p:txBody>
          <a:bodyPr>
            <a:noAutofit/>
          </a:bodyPr>
          <a:lstStyle/>
          <a:p>
            <a:pPr marL="0" indent="0" algn="just">
              <a:buNone/>
            </a:pPr>
            <a:endParaRPr lang="fr-FR" sz="2000" dirty="0" smtClean="0">
              <a:solidFill>
                <a:srgbClr val="0070C0"/>
              </a:solidFill>
              <a:latin typeface="Arial" panose="020B0604020202020204" pitchFamily="34" charset="0"/>
              <a:cs typeface="Arial" panose="020B0604020202020204" pitchFamily="34" charset="0"/>
            </a:endParaRPr>
          </a:p>
          <a:p>
            <a:pPr marL="0" indent="0" algn="just">
              <a:buNone/>
            </a:pPr>
            <a:r>
              <a:rPr lang="fr-FR" sz="2000" b="1" dirty="0" smtClean="0">
                <a:solidFill>
                  <a:srgbClr val="0070C0"/>
                </a:solidFill>
                <a:latin typeface="Arial" panose="020B0604020202020204" pitchFamily="34" charset="0"/>
                <a:cs typeface="Arial" panose="020B0604020202020204" pitchFamily="34" charset="0"/>
              </a:rPr>
              <a:t>Cf. </a:t>
            </a:r>
            <a:r>
              <a:rPr lang="fr-FR" sz="2000" b="1" dirty="0">
                <a:solidFill>
                  <a:srgbClr val="0070C0"/>
                </a:solidFill>
                <a:latin typeface="Arial" panose="020B0604020202020204" pitchFamily="34" charset="0"/>
                <a:cs typeface="Arial" panose="020B0604020202020204" pitchFamily="34" charset="0"/>
              </a:rPr>
              <a:t>F</a:t>
            </a:r>
            <a:r>
              <a:rPr lang="fr-FR" sz="2000" b="1" dirty="0" smtClean="0">
                <a:solidFill>
                  <a:srgbClr val="0070C0"/>
                </a:solidFill>
                <a:latin typeface="Arial" panose="020B0604020202020204" pitchFamily="34" charset="0"/>
                <a:cs typeface="Arial" panose="020B0604020202020204" pitchFamily="34" charset="0"/>
              </a:rPr>
              <a:t>iche </a:t>
            </a:r>
            <a:r>
              <a:rPr lang="fr-FR" sz="2000" b="1" dirty="0" smtClean="0">
                <a:solidFill>
                  <a:srgbClr val="0070C0"/>
                </a:solidFill>
                <a:latin typeface="Arial" panose="020B0604020202020204" pitchFamily="34" charset="0"/>
                <a:cs typeface="Arial" panose="020B0604020202020204" pitchFamily="34" charset="0"/>
              </a:rPr>
              <a:t>CNIL sur les blogs</a:t>
            </a:r>
          </a:p>
          <a:p>
            <a:pPr marL="0" indent="0" algn="just">
              <a:buNone/>
            </a:pPr>
            <a:endParaRPr lang="fr-FR" sz="2000" b="1" dirty="0" smtClean="0">
              <a:solidFill>
                <a:srgbClr val="0070C0"/>
              </a:solidFill>
              <a:latin typeface="Arial" panose="020B0604020202020204" pitchFamily="34" charset="0"/>
              <a:cs typeface="Arial" panose="020B0604020202020204" pitchFamily="34" charset="0"/>
            </a:endParaRPr>
          </a:p>
          <a:p>
            <a:pPr marL="0" indent="0" algn="just">
              <a:buNone/>
            </a:pPr>
            <a:r>
              <a:rPr lang="fr-FR" sz="2000" b="1" dirty="0" smtClean="0">
                <a:solidFill>
                  <a:srgbClr val="0070C0"/>
                </a:solidFill>
                <a:latin typeface="Arial" panose="020B0604020202020204" pitchFamily="34" charset="0"/>
                <a:cs typeface="Arial" panose="020B0604020202020204" pitchFamily="34" charset="0"/>
              </a:rPr>
              <a:t>Questions et précautions </a:t>
            </a:r>
            <a:r>
              <a:rPr lang="fr-FR" sz="2000" dirty="0" smtClean="0">
                <a:solidFill>
                  <a:srgbClr val="0070C0"/>
                </a:solidFill>
                <a:latin typeface="Arial" panose="020B0604020202020204" pitchFamily="34" charset="0"/>
                <a:cs typeface="Arial" panose="020B0604020202020204" pitchFamily="34" charset="0"/>
              </a:rPr>
              <a:t>:</a:t>
            </a:r>
            <a:endParaRPr lang="fr-FR" sz="20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Quels usages pour le </a:t>
            </a:r>
            <a:r>
              <a:rPr lang="fr-FR" sz="2000" dirty="0" smtClean="0">
                <a:solidFill>
                  <a:srgbClr val="0070C0"/>
                </a:solidFill>
                <a:latin typeface="Arial" panose="020B0604020202020204" pitchFamily="34" charset="0"/>
                <a:cs typeface="Arial" panose="020B0604020202020204" pitchFamily="34" charset="0"/>
              </a:rPr>
              <a:t>blog (reportage </a:t>
            </a:r>
            <a:r>
              <a:rPr lang="fr-FR" sz="2000" dirty="0">
                <a:solidFill>
                  <a:srgbClr val="0070C0"/>
                </a:solidFill>
                <a:latin typeface="Arial" panose="020B0604020202020204" pitchFamily="34" charset="0"/>
                <a:cs typeface="Arial" panose="020B0604020202020204" pitchFamily="34" charset="0"/>
              </a:rPr>
              <a:t>photo, vidéos des sorties scolaires</a:t>
            </a:r>
            <a:r>
              <a:rPr lang="fr-FR" sz="2000" dirty="0" smtClean="0">
                <a:solidFill>
                  <a:srgbClr val="0070C0"/>
                </a:solidFill>
                <a:latin typeface="Arial" panose="020B0604020202020204" pitchFamily="34" charset="0"/>
                <a:cs typeface="Arial" panose="020B0604020202020204" pitchFamily="34" charset="0"/>
              </a:rPr>
              <a:t>…)?</a:t>
            </a:r>
            <a:endParaRPr lang="fr-FR" sz="20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Blog public ou avec un accès restreint ?</a:t>
            </a:r>
          </a:p>
          <a:p>
            <a:pPr lvl="1"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Informer élèves </a:t>
            </a:r>
            <a:r>
              <a:rPr lang="fr-FR" sz="2000" dirty="0">
                <a:solidFill>
                  <a:srgbClr val="0070C0"/>
                </a:solidFill>
                <a:latin typeface="Arial" panose="020B0604020202020204" pitchFamily="34" charset="0"/>
                <a:cs typeface="Arial" panose="020B0604020202020204" pitchFamily="34" charset="0"/>
              </a:rPr>
              <a:t>et </a:t>
            </a:r>
            <a:r>
              <a:rPr lang="fr-FR" sz="2000" dirty="0" smtClean="0">
                <a:solidFill>
                  <a:srgbClr val="0070C0"/>
                </a:solidFill>
                <a:latin typeface="Arial" panose="020B0604020202020204" pitchFamily="34" charset="0"/>
                <a:cs typeface="Arial" panose="020B0604020202020204" pitchFamily="34" charset="0"/>
              </a:rPr>
              <a:t>enseignants </a:t>
            </a:r>
            <a:r>
              <a:rPr lang="fr-FR" sz="2000" dirty="0">
                <a:solidFill>
                  <a:srgbClr val="0070C0"/>
                </a:solidFill>
                <a:latin typeface="Arial" panose="020B0604020202020204" pitchFamily="34" charset="0"/>
                <a:cs typeface="Arial" panose="020B0604020202020204" pitchFamily="34" charset="0"/>
              </a:rPr>
              <a:t>sur les conditions de traitement et de publication </a:t>
            </a:r>
            <a:r>
              <a:rPr lang="fr-FR" sz="2000" dirty="0" smtClean="0">
                <a:solidFill>
                  <a:srgbClr val="0070C0"/>
                </a:solidFill>
                <a:latin typeface="Arial" panose="020B0604020202020204" pitchFamily="34" charset="0"/>
                <a:cs typeface="Arial" panose="020B0604020202020204" pitchFamily="34" charset="0"/>
              </a:rPr>
              <a:t>de leurs données personnelles</a:t>
            </a:r>
            <a:endParaRPr lang="fr-FR" sz="20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Nécessité </a:t>
            </a:r>
            <a:r>
              <a:rPr lang="fr-FR" sz="2000" dirty="0">
                <a:solidFill>
                  <a:srgbClr val="0070C0"/>
                </a:solidFill>
                <a:latin typeface="Arial" panose="020B0604020202020204" pitchFamily="34" charset="0"/>
                <a:cs typeface="Arial" panose="020B0604020202020204" pitchFamily="34" charset="0"/>
              </a:rPr>
              <a:t>du consentement écrit </a:t>
            </a:r>
            <a:r>
              <a:rPr lang="fr-FR" sz="2000" dirty="0" smtClean="0">
                <a:solidFill>
                  <a:srgbClr val="0070C0"/>
                </a:solidFill>
                <a:latin typeface="Arial" panose="020B0604020202020204" pitchFamily="34" charset="0"/>
                <a:cs typeface="Arial" panose="020B0604020202020204" pitchFamily="34" charset="0"/>
              </a:rPr>
              <a:t>des parents et des élèves pour des photos</a:t>
            </a:r>
            <a:endParaRPr lang="fr-FR" sz="20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Vérifier régulièrement les contenus </a:t>
            </a:r>
            <a:r>
              <a:rPr lang="fr-FR" sz="2000" dirty="0" smtClean="0">
                <a:solidFill>
                  <a:srgbClr val="0070C0"/>
                </a:solidFill>
                <a:latin typeface="Arial" panose="020B0604020202020204" pitchFamily="34" charset="0"/>
                <a:cs typeface="Arial" panose="020B0604020202020204" pitchFamily="34" charset="0"/>
              </a:rPr>
              <a:t>publiés</a:t>
            </a:r>
          </a:p>
          <a:p>
            <a:pPr lvl="1"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Éviter </a:t>
            </a:r>
            <a:r>
              <a:rPr lang="fr-FR" sz="2000" dirty="0">
                <a:solidFill>
                  <a:srgbClr val="0070C0"/>
                </a:solidFill>
                <a:latin typeface="Arial" panose="020B0604020202020204" pitchFamily="34" charset="0"/>
                <a:cs typeface="Arial" panose="020B0604020202020204" pitchFamily="34" charset="0"/>
              </a:rPr>
              <a:t>les données </a:t>
            </a:r>
            <a:r>
              <a:rPr lang="fr-FR" sz="2000" dirty="0" smtClean="0">
                <a:solidFill>
                  <a:srgbClr val="0070C0"/>
                </a:solidFill>
                <a:latin typeface="Arial" panose="020B0604020202020204" pitchFamily="34" charset="0"/>
                <a:cs typeface="Arial" panose="020B0604020202020204" pitchFamily="34" charset="0"/>
              </a:rPr>
              <a:t>sensibles</a:t>
            </a:r>
            <a:endParaRPr lang="fr-FR" sz="2000" dirty="0">
              <a:solidFill>
                <a:srgbClr val="0070C0"/>
              </a:solidFill>
              <a:latin typeface="Arial" panose="020B0604020202020204" pitchFamily="34" charset="0"/>
              <a:cs typeface="Arial" panose="020B0604020202020204" pitchFamily="34" charset="0"/>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Prévoir un archivage des contenus</a:t>
            </a: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rPr>
              <a:t>S’assurer des conditions d’hébergement du site (mesures de </a:t>
            </a:r>
            <a:r>
              <a:rPr lang="fr-FR" sz="2000" dirty="0" smtClean="0">
                <a:solidFill>
                  <a:srgbClr val="0070C0"/>
                </a:solidFill>
                <a:latin typeface="Arial" panose="020B0604020202020204" pitchFamily="34" charset="0"/>
                <a:cs typeface="Arial" panose="020B0604020202020204" pitchFamily="34" charset="0"/>
              </a:rPr>
              <a:t>sécurité)</a:t>
            </a: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a:solidFill>
                  <a:srgbClr val="898989"/>
                </a:solidFill>
              </a:rPr>
              <a:t>7</a:t>
            </a:r>
          </a:p>
        </p:txBody>
      </p:sp>
      <p:sp>
        <p:nvSpPr>
          <p:cNvPr id="10" name="Ellipse 9"/>
          <p:cNvSpPr/>
          <p:nvPr/>
        </p:nvSpPr>
        <p:spPr>
          <a:xfrm>
            <a:off x="425310" y="453130"/>
            <a:ext cx="1030266" cy="1030266"/>
          </a:xfrm>
          <a:prstGeom prst="ellipse">
            <a:avLst/>
          </a:prstGeom>
          <a:blipFill>
            <a:blip r:embed="rId2" cstate="print">
              <a:extLst>
                <a:ext uri="{28A0092B-C50C-407E-A947-70E740481C1C}">
                  <a14:useLocalDpi xmlns:a14="http://schemas.microsoft.com/office/drawing/2010/main" val="0"/>
                </a:ext>
              </a:extLst>
            </a:blip>
            <a:srcRect/>
            <a:stretch>
              <a:fillRect l="-25000" r="-25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0687599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949325"/>
          </a:xfrm>
        </p:spPr>
        <p:txBody>
          <a:bodyPr>
            <a:normAutofit/>
          </a:bodyPr>
          <a:lstStyle/>
          <a:p>
            <a:pPr algn="ctr"/>
            <a:r>
              <a:rPr lang="fr-FR" sz="2400" b="1" dirty="0" smtClean="0">
                <a:solidFill>
                  <a:srgbClr val="0070C0"/>
                </a:solidFill>
                <a:latin typeface="Arial" panose="020B0604020202020204" pitchFamily="34" charset="0"/>
                <a:cs typeface="Arial" panose="020B0604020202020204" pitchFamily="34" charset="0"/>
              </a:rPr>
              <a:t>À LA RÉCRÉATION OU APRES L’ECOLE : JEUX, SMARTPHONES, PARTAGE DE PHOTOS…</a:t>
            </a:r>
            <a:endParaRPr lang="fr-FR" sz="2400" b="1" dirty="0">
              <a:solidFill>
                <a:srgbClr val="0070C0"/>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1369241" y="1314450"/>
            <a:ext cx="10225797" cy="5041900"/>
          </a:xfrm>
        </p:spPr>
        <p:txBody>
          <a:bodyPr>
            <a:noAutofit/>
          </a:bodyPr>
          <a:lstStyle/>
          <a:p>
            <a:pPr algn="just">
              <a:buFont typeface="Wingdings" panose="05000000000000000000" pitchFamily="2" charset="2"/>
              <a:buChar char="§"/>
            </a:pPr>
            <a:r>
              <a:rPr lang="fr-FR" sz="2000" b="1" dirty="0">
                <a:solidFill>
                  <a:srgbClr val="0070C0"/>
                </a:solidFill>
                <a:latin typeface="Arial" panose="020B0604020202020204" pitchFamily="34" charset="0"/>
                <a:cs typeface="Arial" panose="020B0604020202020204" pitchFamily="34" charset="0"/>
              </a:rPr>
              <a:t>Ressources:</a:t>
            </a:r>
            <a:endParaRPr lang="fr-FR" sz="2000" b="1" dirty="0">
              <a:solidFill>
                <a:srgbClr val="0070C0"/>
              </a:solidFill>
              <a:latin typeface="Arial" panose="020B0604020202020204" pitchFamily="34" charset="0"/>
              <a:cs typeface="Arial" panose="020B0604020202020204" pitchFamily="34" charset="0"/>
              <a:hlinkClick r:id="rId2"/>
            </a:endParaRP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hlinkClick r:id="rId2"/>
              </a:rPr>
              <a:t>https://www.educnum.fr/es-tu-vraiment-incollable-sur-le-droit-limage</a:t>
            </a: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hlinkClick r:id="rId2"/>
              </a:rPr>
              <a:t>https://www.educnum.fr/son-1er-smartphone-accompagner-son-enfant-en-trois-etapes</a:t>
            </a:r>
          </a:p>
          <a:p>
            <a:pPr lvl="1" algn="just">
              <a:buFont typeface="Wingdings" panose="05000000000000000000" pitchFamily="2" charset="2"/>
              <a:buChar char="§"/>
            </a:pPr>
            <a:r>
              <a:rPr lang="fr-FR" sz="2000" dirty="0">
                <a:solidFill>
                  <a:srgbClr val="0070C0"/>
                </a:solidFill>
                <a:latin typeface="Arial" panose="020B0604020202020204" pitchFamily="34" charset="0"/>
                <a:cs typeface="Arial" panose="020B0604020202020204" pitchFamily="34" charset="0"/>
                <a:hlinkClick r:id="rId2"/>
              </a:rPr>
              <a:t>https://www.educnum.fr/rentree-2016-pokemon-go-arrive-dans-la-cour-de-recreation</a:t>
            </a:r>
            <a:r>
              <a:rPr lang="fr-FR" sz="2000" dirty="0">
                <a:solidFill>
                  <a:srgbClr val="0070C0"/>
                </a:solidFill>
                <a:latin typeface="Arial" panose="020B0604020202020204" pitchFamily="34" charset="0"/>
                <a:cs typeface="Arial" panose="020B0604020202020204" pitchFamily="34" charset="0"/>
              </a:rPr>
              <a:t> </a:t>
            </a:r>
          </a:p>
          <a:p>
            <a:pPr lvl="1" algn="just">
              <a:buFont typeface="Wingdings" panose="05000000000000000000" pitchFamily="2" charset="2"/>
              <a:buChar char="§"/>
            </a:pPr>
            <a:r>
              <a:rPr lang="fr-FR" sz="2000" dirty="0">
                <a:latin typeface="Arial" panose="020B0604020202020204" pitchFamily="34" charset="0"/>
                <a:cs typeface="Arial" panose="020B0604020202020204" pitchFamily="34" charset="0"/>
                <a:hlinkClick r:id="rId3"/>
              </a:rPr>
              <a:t>https://</a:t>
            </a:r>
            <a:r>
              <a:rPr lang="fr-FR" sz="2000" dirty="0" smtClean="0">
                <a:latin typeface="Arial" panose="020B0604020202020204" pitchFamily="34" charset="0"/>
                <a:cs typeface="Arial" panose="020B0604020202020204" pitchFamily="34" charset="0"/>
                <a:hlinkClick r:id="rId3"/>
              </a:rPr>
              <a:t>www.cnil.fr/fr/jeux-sur-votre-smartphone-quand-cest-gratuit</a:t>
            </a:r>
            <a:endParaRPr lang="fr-FR" sz="2000" dirty="0" smtClean="0">
              <a:latin typeface="Arial" panose="020B0604020202020204" pitchFamily="34" charset="0"/>
              <a:cs typeface="Arial" panose="020B0604020202020204" pitchFamily="34" charset="0"/>
            </a:endParaRPr>
          </a:p>
          <a:p>
            <a:pPr marL="457200" lvl="1" indent="0" algn="just">
              <a:buNone/>
            </a:pPr>
            <a:endParaRPr lang="fr-FR" sz="2000" dirty="0">
              <a:latin typeface="Arial" panose="020B0604020202020204" pitchFamily="34" charset="0"/>
              <a:cs typeface="Arial" panose="020B0604020202020204" pitchFamily="34" charset="0"/>
            </a:endParaRPr>
          </a:p>
          <a:p>
            <a:pPr algn="just"/>
            <a:r>
              <a:rPr lang="fr-FR" sz="2000" b="1" dirty="0" smtClean="0">
                <a:solidFill>
                  <a:srgbClr val="0070C0"/>
                </a:solidFill>
                <a:latin typeface="Arial" panose="020B0604020202020204" pitchFamily="34" charset="0"/>
                <a:cs typeface="Arial" panose="020B0604020202020204" pitchFamily="34" charset="0"/>
              </a:rPr>
              <a:t>Partir d’exemples concrets pour montrer ce qu’il faut faire et ne faut pas faire </a:t>
            </a:r>
          </a:p>
          <a:p>
            <a:pPr marL="0" indent="0" algn="just">
              <a:buNone/>
            </a:pPr>
            <a:r>
              <a:rPr lang="fr-FR" sz="2000" b="1" dirty="0" smtClean="0">
                <a:solidFill>
                  <a:srgbClr val="0070C0"/>
                </a:solidFill>
                <a:latin typeface="Arial" panose="020B0604020202020204" pitchFamily="34" charset="0"/>
                <a:cs typeface="Arial" panose="020B0604020202020204" pitchFamily="34" charset="0"/>
              </a:rPr>
              <a:t>   </a:t>
            </a:r>
            <a:r>
              <a:rPr lang="fr-FR" sz="2000" b="1" i="1" dirty="0" smtClean="0">
                <a:solidFill>
                  <a:srgbClr val="0070C0"/>
                </a:solidFill>
                <a:latin typeface="Arial" panose="020B0604020202020204" pitchFamily="34" charset="0"/>
                <a:cs typeface="Arial" panose="020B0604020202020204" pitchFamily="34" charset="0"/>
              </a:rPr>
              <a:t>Exemple</a:t>
            </a:r>
            <a:r>
              <a:rPr lang="fr-FR" sz="2000" b="1" dirty="0" smtClean="0">
                <a:solidFill>
                  <a:srgbClr val="0070C0"/>
                </a:solidFill>
                <a:latin typeface="Arial" panose="020B0604020202020204" pitchFamily="34" charset="0"/>
                <a:cs typeface="Arial" panose="020B0604020202020204" pitchFamily="34" charset="0"/>
              </a:rPr>
              <a:t> :</a:t>
            </a:r>
            <a:r>
              <a:rPr lang="fr-FR" sz="2000" dirty="0" smtClean="0">
                <a:solidFill>
                  <a:srgbClr val="0070C0"/>
                </a:solidFill>
                <a:latin typeface="Arial" panose="020B0604020202020204" pitchFamily="34" charset="0"/>
                <a:cs typeface="Arial" panose="020B0604020202020204" pitchFamily="34" charset="0"/>
              </a:rPr>
              <a:t> </a:t>
            </a:r>
            <a:r>
              <a:rPr lang="fr-FR" sz="2000" dirty="0">
                <a:solidFill>
                  <a:srgbClr val="0070C0"/>
                </a:solidFill>
                <a:latin typeface="Arial" panose="020B0604020202020204" pitchFamily="34" charset="0"/>
                <a:cs typeface="Arial" panose="020B0604020202020204" pitchFamily="34" charset="0"/>
              </a:rPr>
              <a:t>un élève </a:t>
            </a:r>
            <a:r>
              <a:rPr lang="fr-FR" sz="2000" dirty="0" smtClean="0">
                <a:solidFill>
                  <a:srgbClr val="0070C0"/>
                </a:solidFill>
                <a:latin typeface="Arial" panose="020B0604020202020204" pitchFamily="34" charset="0"/>
                <a:cs typeface="Arial" panose="020B0604020202020204" pitchFamily="34" charset="0"/>
              </a:rPr>
              <a:t>fait un selfie avec </a:t>
            </a:r>
            <a:r>
              <a:rPr lang="fr-FR" sz="2000" dirty="0">
                <a:solidFill>
                  <a:srgbClr val="0070C0"/>
                </a:solidFill>
                <a:latin typeface="Arial" panose="020B0604020202020204" pitchFamily="34" charset="0"/>
                <a:cs typeface="Arial" panose="020B0604020202020204" pitchFamily="34" charset="0"/>
              </a:rPr>
              <a:t>un </a:t>
            </a:r>
            <a:r>
              <a:rPr lang="fr-FR" sz="2000" dirty="0" smtClean="0">
                <a:solidFill>
                  <a:srgbClr val="0070C0"/>
                </a:solidFill>
                <a:latin typeface="Arial" panose="020B0604020202020204" pitchFamily="34" charset="0"/>
                <a:cs typeface="Arial" panose="020B0604020202020204" pitchFamily="34" charset="0"/>
              </a:rPr>
              <a:t>copain </a:t>
            </a:r>
            <a:r>
              <a:rPr lang="fr-FR" sz="2000" dirty="0">
                <a:solidFill>
                  <a:srgbClr val="0070C0"/>
                </a:solidFill>
                <a:latin typeface="Arial" panose="020B0604020202020204" pitchFamily="34" charset="0"/>
                <a:cs typeface="Arial" panose="020B0604020202020204" pitchFamily="34" charset="0"/>
              </a:rPr>
              <a:t>et la </a:t>
            </a:r>
            <a:r>
              <a:rPr lang="fr-FR" sz="2000" dirty="0" smtClean="0">
                <a:solidFill>
                  <a:srgbClr val="0070C0"/>
                </a:solidFill>
                <a:latin typeface="Arial" panose="020B0604020202020204" pitchFamily="34" charset="0"/>
                <a:cs typeface="Arial" panose="020B0604020202020204" pitchFamily="34" charset="0"/>
              </a:rPr>
              <a:t>poste </a:t>
            </a:r>
            <a:r>
              <a:rPr lang="fr-FR" sz="2000" dirty="0">
                <a:solidFill>
                  <a:srgbClr val="0070C0"/>
                </a:solidFill>
                <a:latin typeface="Arial" panose="020B0604020202020204" pitchFamily="34" charset="0"/>
                <a:cs typeface="Arial" panose="020B0604020202020204" pitchFamily="34" charset="0"/>
              </a:rPr>
              <a:t>sur un réseau social </a:t>
            </a:r>
            <a:r>
              <a:rPr lang="fr-FR" sz="2000" dirty="0" smtClean="0">
                <a:solidFill>
                  <a:srgbClr val="0070C0"/>
                </a:solidFill>
                <a:latin typeface="Arial" panose="020B0604020202020204" pitchFamily="34" charset="0"/>
                <a:cs typeface="Arial" panose="020B0604020202020204" pitchFamily="34" charset="0"/>
              </a:rPr>
              <a:t>:</a:t>
            </a:r>
          </a:p>
          <a:p>
            <a:pPr marL="0" indent="0" algn="just">
              <a:buNone/>
            </a:pPr>
            <a:r>
              <a:rPr lang="fr-FR" sz="2000" dirty="0">
                <a:solidFill>
                  <a:srgbClr val="0070C0"/>
                </a:solidFill>
                <a:latin typeface="Arial" panose="020B0604020202020204" pitchFamily="34" charset="0"/>
                <a:cs typeface="Arial" panose="020B0604020202020204" pitchFamily="34" charset="0"/>
              </a:rPr>
              <a:t> </a:t>
            </a:r>
            <a:r>
              <a:rPr lang="fr-FR" sz="2000" dirty="0" smtClean="0">
                <a:solidFill>
                  <a:srgbClr val="0070C0"/>
                </a:solidFill>
                <a:latin typeface="Arial" panose="020B0604020202020204" pitchFamily="34" charset="0"/>
                <a:cs typeface="Arial" panose="020B0604020202020204" pitchFamily="34" charset="0"/>
              </a:rPr>
              <a:t>  Quelles précautions doit-il prendre?</a:t>
            </a:r>
          </a:p>
          <a:p>
            <a:pPr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Ne pas publier une photo qui se moque de lui</a:t>
            </a:r>
          </a:p>
          <a:p>
            <a:pPr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Lui montrer et avoir son accord</a:t>
            </a:r>
          </a:p>
          <a:p>
            <a:pPr algn="just">
              <a:buFont typeface="Wingdings" panose="05000000000000000000" pitchFamily="2" charset="2"/>
              <a:buChar char="§"/>
            </a:pPr>
            <a:r>
              <a:rPr lang="fr-FR" sz="2000" dirty="0" smtClean="0">
                <a:solidFill>
                  <a:srgbClr val="0070C0"/>
                </a:solidFill>
                <a:latin typeface="Arial" panose="020B0604020202020204" pitchFamily="34" charset="0"/>
                <a:cs typeface="Arial" panose="020B0604020202020204" pitchFamily="34" charset="0"/>
              </a:rPr>
              <a:t> Pouvoir si nécessaire faire effacer sa photo </a:t>
            </a:r>
          </a:p>
          <a:p>
            <a:pPr algn="just">
              <a:buFont typeface="Wingdings" panose="05000000000000000000" pitchFamily="2" charset="2"/>
              <a:buChar char="§"/>
            </a:pPr>
            <a:endParaRPr lang="fr-FR" sz="2000" dirty="0" smtClean="0">
              <a:solidFill>
                <a:srgbClr val="0070C0"/>
              </a:solidFill>
              <a:latin typeface="Arial" panose="020B0604020202020204" pitchFamily="34" charset="0"/>
              <a:cs typeface="Arial" panose="020B0604020202020204" pitchFamily="34" charset="0"/>
            </a:endParaRP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smtClean="0">
                <a:solidFill>
                  <a:srgbClr val="898989"/>
                </a:solidFill>
              </a:rPr>
              <a:t>8</a:t>
            </a:r>
            <a:endParaRPr lang="fr-FR" dirty="0">
              <a:solidFill>
                <a:srgbClr val="898989"/>
              </a:solidFill>
            </a:endParaRPr>
          </a:p>
        </p:txBody>
      </p:sp>
      <p:sp>
        <p:nvSpPr>
          <p:cNvPr id="9" name="Ellipse 8"/>
          <p:cNvSpPr/>
          <p:nvPr/>
        </p:nvSpPr>
        <p:spPr>
          <a:xfrm>
            <a:off x="127548" y="775035"/>
            <a:ext cx="1078830" cy="1078830"/>
          </a:xfrm>
          <a:prstGeom prst="ellipse">
            <a:avLst/>
          </a:prstGeom>
          <a:blipFill>
            <a:blip r:embed="rId4" cstate="print">
              <a:extLst>
                <a:ext uri="{28A0092B-C50C-407E-A947-70E740481C1C}">
                  <a14:useLocalDpi xmlns:a14="http://schemas.microsoft.com/office/drawing/2010/main" val="0"/>
                </a:ext>
              </a:extLst>
            </a:blip>
            <a:srcRect/>
            <a:stretch>
              <a:fillRect t="-8000" b="-8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28570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4300"/>
            <a:ext cx="10515600" cy="880110"/>
          </a:xfrm>
        </p:spPr>
        <p:txBody>
          <a:bodyPr>
            <a:normAutofit fontScale="90000"/>
          </a:bodyPr>
          <a:lstStyle/>
          <a:p>
            <a:pPr algn="ctr"/>
            <a:r>
              <a:rPr lang="fr-FR" sz="2400" b="1" dirty="0" smtClean="0">
                <a:solidFill>
                  <a:srgbClr val="0070C0"/>
                </a:solidFill>
                <a:latin typeface="Arial" panose="020B0604020202020204" pitchFamily="34" charset="0"/>
                <a:cs typeface="Arial" panose="020B0604020202020204" pitchFamily="34" charset="0"/>
              </a:rPr>
              <a:t>ALLER </a:t>
            </a:r>
            <a:r>
              <a:rPr lang="fr-FR" sz="2400" b="1" dirty="0">
                <a:solidFill>
                  <a:srgbClr val="0070C0"/>
                </a:solidFill>
                <a:latin typeface="Arial" panose="020B0604020202020204" pitchFamily="34" charset="0"/>
                <a:cs typeface="Arial" panose="020B0604020202020204" pitchFamily="34" charset="0"/>
              </a:rPr>
              <a:t>À LA CANTINE </a:t>
            </a:r>
            <a:r>
              <a:rPr lang="fr-FR" sz="2400" b="1" dirty="0" smtClean="0">
                <a:solidFill>
                  <a:srgbClr val="0070C0"/>
                </a:solidFill>
                <a:latin typeface="Arial" panose="020B0604020202020204" pitchFamily="34" charset="0"/>
                <a:cs typeface="Arial" panose="020B0604020202020204" pitchFamily="34" charset="0"/>
              </a:rPr>
              <a:t/>
            </a:r>
            <a:br>
              <a:rPr lang="fr-FR" sz="2400" b="1" dirty="0" smtClean="0">
                <a:solidFill>
                  <a:srgbClr val="0070C0"/>
                </a:solidFill>
                <a:latin typeface="Arial" panose="020B0604020202020204" pitchFamily="34" charset="0"/>
                <a:cs typeface="Arial" panose="020B0604020202020204" pitchFamily="34" charset="0"/>
              </a:rPr>
            </a:br>
            <a:r>
              <a:rPr lang="fr-FR" sz="2400" b="1" dirty="0" smtClean="0">
                <a:solidFill>
                  <a:srgbClr val="0070C0"/>
                </a:solidFill>
                <a:latin typeface="Arial" panose="020B0604020202020204" pitchFamily="34" charset="0"/>
                <a:cs typeface="Arial" panose="020B0604020202020204" pitchFamily="34" charset="0"/>
              </a:rPr>
              <a:t/>
            </a:r>
            <a:br>
              <a:rPr lang="fr-FR" sz="2400" b="1" dirty="0" smtClean="0">
                <a:solidFill>
                  <a:srgbClr val="0070C0"/>
                </a:solidFill>
                <a:latin typeface="Arial" panose="020B0604020202020204" pitchFamily="34" charset="0"/>
                <a:cs typeface="Arial" panose="020B0604020202020204" pitchFamily="34" charset="0"/>
              </a:rPr>
            </a:br>
            <a:r>
              <a:rPr lang="fr-FR" sz="2400" b="1" dirty="0" smtClean="0">
                <a:solidFill>
                  <a:srgbClr val="0070C0"/>
                </a:solidFill>
                <a:latin typeface="Arial" panose="020B0604020202020204" pitchFamily="34" charset="0"/>
                <a:cs typeface="Arial" panose="020B0604020202020204" pitchFamily="34" charset="0"/>
              </a:rPr>
              <a:t>ACCÈS BIOMÉTRIQUE OU PAR BADGE ?</a:t>
            </a:r>
            <a:endParaRPr lang="fr-FR" sz="2400" b="1" dirty="0">
              <a:solidFill>
                <a:srgbClr val="0070C0"/>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1369241" y="1228508"/>
            <a:ext cx="10225797" cy="5127842"/>
          </a:xfrm>
        </p:spPr>
        <p:txBody>
          <a:bodyPr>
            <a:noAutofit/>
          </a:bodyPr>
          <a:lstStyle/>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Cf. Biométrie </a:t>
            </a:r>
            <a:r>
              <a:rPr lang="fr-FR" sz="1200" dirty="0">
                <a:solidFill>
                  <a:srgbClr val="0070C0"/>
                </a:solidFill>
                <a:latin typeface="Arial" panose="020B0604020202020204" pitchFamily="34" charset="0"/>
                <a:cs typeface="Arial" panose="020B0604020202020204" pitchFamily="34" charset="0"/>
              </a:rPr>
              <a:t>: </a:t>
            </a:r>
            <a:r>
              <a:rPr lang="fr-FR" sz="1200" dirty="0" smtClean="0">
                <a:solidFill>
                  <a:srgbClr val="0070C0"/>
                </a:solidFill>
                <a:latin typeface="Arial" panose="020B0604020202020204" pitchFamily="34" charset="0"/>
                <a:cs typeface="Arial" panose="020B0604020202020204" pitchFamily="34" charset="0"/>
              </a:rPr>
              <a:t>cf</a:t>
            </a:r>
            <a:r>
              <a:rPr lang="fr-FR" sz="1200" dirty="0">
                <a:solidFill>
                  <a:srgbClr val="0070C0"/>
                </a:solidFill>
                <a:latin typeface="Arial" panose="020B0604020202020204" pitchFamily="34" charset="0"/>
                <a:cs typeface="Arial" panose="020B0604020202020204" pitchFamily="34" charset="0"/>
              </a:rPr>
              <a:t>.</a:t>
            </a:r>
            <a:r>
              <a:rPr lang="fr-FR" sz="1200" dirty="0" smtClean="0">
                <a:solidFill>
                  <a:srgbClr val="0070C0"/>
                </a:solidFill>
                <a:latin typeface="Arial" panose="020B0604020202020204" pitchFamily="34" charset="0"/>
                <a:cs typeface="Arial" panose="020B0604020202020204" pitchFamily="34" charset="0"/>
              </a:rPr>
              <a:t> </a:t>
            </a:r>
            <a:r>
              <a:rPr lang="fr-FR" sz="1200" dirty="0" smtClean="0">
                <a:solidFill>
                  <a:srgbClr val="0070C0"/>
                </a:solidFill>
                <a:latin typeface="Arial" panose="020B0604020202020204" pitchFamily="34" charset="0"/>
                <a:cs typeface="Arial" panose="020B0604020202020204" pitchFamily="34" charset="0"/>
                <a:hlinkClick r:id="rId2"/>
              </a:rPr>
              <a:t>position de la CNIL </a:t>
            </a:r>
            <a:r>
              <a:rPr lang="fr-FR" sz="1200" dirty="0" smtClean="0">
                <a:solidFill>
                  <a:srgbClr val="0070C0"/>
                </a:solidFill>
                <a:latin typeface="Arial" panose="020B0604020202020204" pitchFamily="34" charset="0"/>
                <a:cs typeface="Arial" panose="020B0604020202020204" pitchFamily="34" charset="0"/>
              </a:rPr>
              <a:t>sur les différents types de </a:t>
            </a:r>
            <a:r>
              <a:rPr lang="fr-FR" sz="1200" dirty="0" smtClean="0">
                <a:solidFill>
                  <a:srgbClr val="0070C0"/>
                </a:solidFill>
                <a:latin typeface="Arial" panose="020B0604020202020204" pitchFamily="34" charset="0"/>
                <a:cs typeface="Arial" panose="020B0604020202020204" pitchFamily="34" charset="0"/>
              </a:rPr>
              <a:t>biométrie</a:t>
            </a:r>
            <a:endParaRPr lang="fr-FR" sz="1200" dirty="0">
              <a:solidFill>
                <a:srgbClr val="0070C0"/>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Cf. </a:t>
            </a:r>
            <a:r>
              <a:rPr lang="fr-FR" sz="1200" dirty="0" smtClean="0">
                <a:solidFill>
                  <a:srgbClr val="0070C0"/>
                </a:solidFill>
                <a:latin typeface="Arial" panose="020B0604020202020204" pitchFamily="34" charset="0"/>
                <a:cs typeface="Arial" panose="020B0604020202020204" pitchFamily="34" charset="0"/>
              </a:rPr>
              <a:t>fiches </a:t>
            </a:r>
            <a:r>
              <a:rPr lang="fr-FR" sz="1200" dirty="0" smtClean="0">
                <a:solidFill>
                  <a:srgbClr val="0070C0"/>
                </a:solidFill>
                <a:latin typeface="Arial" panose="020B0604020202020204" pitchFamily="34" charset="0"/>
                <a:cs typeface="Arial" panose="020B0604020202020204" pitchFamily="34" charset="0"/>
              </a:rPr>
              <a:t>CNIL sur les données personnelles</a:t>
            </a:r>
          </a:p>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Cf. fiche spécifique sur biométrie </a:t>
            </a:r>
          </a:p>
          <a:p>
            <a:pPr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Ce cas est l’occasion:</a:t>
            </a:r>
          </a:p>
          <a:p>
            <a:pPr lvl="1"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tout </a:t>
            </a:r>
            <a:r>
              <a:rPr lang="fr-FR" sz="1200" dirty="0">
                <a:solidFill>
                  <a:srgbClr val="0070C0"/>
                </a:solidFill>
                <a:latin typeface="Arial" panose="020B0604020202020204" pitchFamily="34" charset="0"/>
                <a:cs typeface="Arial" panose="020B0604020202020204" pitchFamily="34" charset="0"/>
              </a:rPr>
              <a:t>d’abord de faire comprendre ce qu’est </a:t>
            </a:r>
            <a:r>
              <a:rPr lang="fr-FR" sz="1200" b="1" dirty="0">
                <a:solidFill>
                  <a:srgbClr val="0070C0"/>
                </a:solidFill>
                <a:latin typeface="Arial" panose="020B0604020202020204" pitchFamily="34" charset="0"/>
                <a:cs typeface="Arial" panose="020B0604020202020204" pitchFamily="34" charset="0"/>
              </a:rPr>
              <a:t>une donnée biométrique </a:t>
            </a:r>
            <a:r>
              <a:rPr lang="fr-FR" sz="1200" dirty="0">
                <a:solidFill>
                  <a:srgbClr val="0070C0"/>
                </a:solidFill>
                <a:latin typeface="Arial" panose="020B0604020202020204" pitchFamily="34" charset="0"/>
                <a:cs typeface="Arial" panose="020B0604020202020204" pitchFamily="34" charset="0"/>
              </a:rPr>
              <a:t>(empreintes digitales, contour de la main, iris de l’</a:t>
            </a:r>
            <a:r>
              <a:rPr lang="fr-FR" sz="1200" dirty="0" err="1">
                <a:solidFill>
                  <a:srgbClr val="0070C0"/>
                </a:solidFill>
                <a:latin typeface="Arial" panose="020B0604020202020204" pitchFamily="34" charset="0"/>
                <a:cs typeface="Arial" panose="020B0604020202020204" pitchFamily="34" charset="0"/>
              </a:rPr>
              <a:t>oeil</a:t>
            </a:r>
            <a:r>
              <a:rPr lang="fr-FR" sz="1200" dirty="0">
                <a:solidFill>
                  <a:srgbClr val="0070C0"/>
                </a:solidFill>
                <a:latin typeface="Arial" panose="020B0604020202020204" pitchFamily="34" charset="0"/>
                <a:cs typeface="Arial" panose="020B0604020202020204" pitchFamily="34" charset="0"/>
              </a:rPr>
              <a:t>, reconnaissance faciale, ADN, </a:t>
            </a:r>
            <a:r>
              <a:rPr lang="fr-FR" sz="1200" dirty="0" smtClean="0">
                <a:solidFill>
                  <a:srgbClr val="0070C0"/>
                </a:solidFill>
                <a:latin typeface="Arial" panose="020B0604020202020204" pitchFamily="34" charset="0"/>
                <a:cs typeface="Arial" panose="020B0604020202020204" pitchFamily="34" charset="0"/>
              </a:rPr>
              <a:t>…), en quoi il s’agit de données personnelles et en quoi elles revêtent une sensibilité particulière  (éléments du corps humain, spécifiques à la personne, issues de traces que l’on laisse partout et qui peuvent nous identifier  voire nous suivre à la trace cf</a:t>
            </a:r>
            <a:r>
              <a:rPr lang="fr-FR" sz="1200" dirty="0">
                <a:solidFill>
                  <a:srgbClr val="0070C0"/>
                </a:solidFill>
                <a:latin typeface="Arial" panose="020B0604020202020204" pitchFamily="34" charset="0"/>
                <a:cs typeface="Arial" panose="020B0604020202020204" pitchFamily="34" charset="0"/>
              </a:rPr>
              <a:t>.</a:t>
            </a:r>
            <a:r>
              <a:rPr lang="fr-FR" sz="1200" dirty="0" smtClean="0">
                <a:solidFill>
                  <a:srgbClr val="0070C0"/>
                </a:solidFill>
                <a:latin typeface="Arial" panose="020B0604020202020204" pitchFamily="34" charset="0"/>
                <a:cs typeface="Arial" panose="020B0604020202020204" pitchFamily="34" charset="0"/>
              </a:rPr>
              <a:t> exemple chinois avec la vidéosurveillance et la reconnaissance faciale …)</a:t>
            </a:r>
          </a:p>
          <a:p>
            <a:pPr lvl="1"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d’engager une réflexion plus large sur les usages de la biométrie, ses bénéfices et ses risques,</a:t>
            </a: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Sujet de débat: pourquoi le fait d’obliger les enfants à donner leurs empreintes digitales pour contrôler l’accès  à la cantine peut-poser question?</a:t>
            </a: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Autre sujet de réflexion possible: utiliser son empreinte digitale ou sa photo pour déverrouiller son smartphone, ca pose problème ou non?</a:t>
            </a: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Autre sujet de réflexion à la fois historique et prospectif: la biométrie comme élément de discrimination et de surveillance des populations (cf. par ex thème 3 programme d’histoire cycle 3 CM2)</a:t>
            </a: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[Autre sujet :les données génétiques ? (cf. thème 1 programme d’histoire cycle 3 6</a:t>
            </a:r>
            <a:r>
              <a:rPr lang="fr-FR" sz="1200" baseline="30000" dirty="0" smtClean="0">
                <a:solidFill>
                  <a:srgbClr val="0070C0"/>
                </a:solidFill>
                <a:latin typeface="Arial" panose="020B0604020202020204" pitchFamily="34" charset="0"/>
                <a:cs typeface="Arial" panose="020B0604020202020204" pitchFamily="34" charset="0"/>
              </a:rPr>
              <a:t>ème</a:t>
            </a:r>
            <a:r>
              <a:rPr lang="fr-FR" sz="1200" dirty="0" smtClean="0">
                <a:solidFill>
                  <a:srgbClr val="0070C0"/>
                </a:solidFill>
                <a:latin typeface="Arial" panose="020B0604020202020204" pitchFamily="34" charset="0"/>
                <a:cs typeface="Arial" panose="020B0604020202020204" pitchFamily="34" charset="0"/>
              </a:rPr>
              <a:t>- la connaissance par les études génétiques]</a:t>
            </a:r>
          </a:p>
          <a:p>
            <a:pPr lvl="1"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De montrer que ces données ne peuvent pas être exploitées par n’importe qui, n’importe comment, que des garanties spécifiques sont à prendre pour</a:t>
            </a:r>
            <a:r>
              <a:rPr lang="fr-FR" sz="1200" dirty="0">
                <a:solidFill>
                  <a:srgbClr val="0070C0"/>
                </a:solidFill>
                <a:latin typeface="Arial" panose="020B0604020202020204" pitchFamily="34" charset="0"/>
                <a:cs typeface="Arial" panose="020B0604020202020204" pitchFamily="34" charset="0"/>
              </a:rPr>
              <a:t>:</a:t>
            </a:r>
            <a:endParaRPr lang="fr-FR" sz="1200" dirty="0" smtClean="0">
              <a:solidFill>
                <a:srgbClr val="0070C0"/>
              </a:solidFill>
              <a:latin typeface="Arial" panose="020B0604020202020204" pitchFamily="34" charset="0"/>
              <a:cs typeface="Arial" panose="020B0604020202020204" pitchFamily="34" charset="0"/>
            </a:endParaRPr>
          </a:p>
          <a:p>
            <a:pPr lvl="2" algn="just">
              <a:buFont typeface="Wingdings" panose="05000000000000000000" pitchFamily="2" charset="2"/>
              <a:buChar char="§"/>
            </a:pPr>
            <a:r>
              <a:rPr lang="fr-FR" sz="1200" dirty="0">
                <a:solidFill>
                  <a:srgbClr val="0070C0"/>
                </a:solidFill>
                <a:latin typeface="Arial" panose="020B0604020202020204" pitchFamily="34" charset="0"/>
                <a:cs typeface="Arial" panose="020B0604020202020204" pitchFamily="34" charset="0"/>
              </a:rPr>
              <a:t>L</a:t>
            </a:r>
            <a:r>
              <a:rPr lang="fr-FR" sz="1200" dirty="0" smtClean="0">
                <a:solidFill>
                  <a:srgbClr val="0070C0"/>
                </a:solidFill>
                <a:latin typeface="Arial" panose="020B0604020202020204" pitchFamily="34" charset="0"/>
                <a:cs typeface="Arial" panose="020B0604020202020204" pitchFamily="34" charset="0"/>
              </a:rPr>
              <a:t>imiter et encadrer les fichiers biométriques</a:t>
            </a:r>
          </a:p>
          <a:p>
            <a:pPr lvl="2" algn="just">
              <a:buFont typeface="Wingdings" panose="05000000000000000000" pitchFamily="2" charset="2"/>
              <a:buChar char="§"/>
            </a:pPr>
            <a:r>
              <a:rPr lang="fr-FR" sz="1200" dirty="0" smtClean="0">
                <a:solidFill>
                  <a:srgbClr val="0070C0"/>
                </a:solidFill>
                <a:latin typeface="Arial" panose="020B0604020202020204" pitchFamily="34" charset="0"/>
                <a:cs typeface="Arial" panose="020B0604020202020204" pitchFamily="34" charset="0"/>
              </a:rPr>
              <a:t>Informer les personnes lorsqu’on veut utiliser leurs données biométriques: par exemple pour la cantine, informer avant la mise en place du système d’accès biométrique, les parents et les élèves </a:t>
            </a:r>
            <a:r>
              <a:rPr lang="fr-FR" sz="1200" dirty="0">
                <a:solidFill>
                  <a:srgbClr val="0070C0"/>
                </a:solidFill>
                <a:latin typeface="Arial" panose="020B0604020202020204" pitchFamily="34" charset="0"/>
                <a:cs typeface="Arial" panose="020B0604020202020204" pitchFamily="34" charset="0"/>
              </a:rPr>
              <a:t>et </a:t>
            </a:r>
            <a:r>
              <a:rPr lang="fr-FR" sz="1200" dirty="0" smtClean="0">
                <a:solidFill>
                  <a:srgbClr val="0070C0"/>
                </a:solidFill>
                <a:latin typeface="Arial" panose="020B0604020202020204" pitchFamily="34" charset="0"/>
                <a:cs typeface="Arial" panose="020B0604020202020204" pitchFamily="34" charset="0"/>
              </a:rPr>
              <a:t>leur laisser la possibilité  </a:t>
            </a:r>
            <a:r>
              <a:rPr lang="fr-FR" sz="1200" dirty="0">
                <a:solidFill>
                  <a:srgbClr val="0070C0"/>
                </a:solidFill>
                <a:latin typeface="Arial" panose="020B0604020202020204" pitchFamily="34" charset="0"/>
                <a:cs typeface="Arial" panose="020B0604020202020204" pitchFamily="34" charset="0"/>
              </a:rPr>
              <a:t>de refuser la biométrie pour son enfant. Elle peut être remplacé par un </a:t>
            </a:r>
            <a:r>
              <a:rPr lang="fr-FR" sz="1200" dirty="0" smtClean="0">
                <a:solidFill>
                  <a:srgbClr val="0070C0"/>
                </a:solidFill>
                <a:latin typeface="Arial" panose="020B0604020202020204" pitchFamily="34" charset="0"/>
                <a:cs typeface="Arial" panose="020B0604020202020204" pitchFamily="34" charset="0"/>
              </a:rPr>
              <a:t>badge</a:t>
            </a:r>
            <a:r>
              <a:rPr lang="fr-FR" sz="1200" dirty="0">
                <a:solidFill>
                  <a:srgbClr val="0070C0"/>
                </a:solidFill>
                <a:latin typeface="Arial" panose="020B0604020202020204" pitchFamily="34" charset="0"/>
                <a:cs typeface="Arial" panose="020B0604020202020204" pitchFamily="34" charset="0"/>
              </a:rPr>
              <a:t>.</a:t>
            </a:r>
          </a:p>
        </p:txBody>
      </p:sp>
      <p:sp>
        <p:nvSpPr>
          <p:cNvPr id="4" name="Espace réservé de la date 3"/>
          <p:cNvSpPr>
            <a:spLocks noGrp="1"/>
          </p:cNvSpPr>
          <p:nvPr>
            <p:ph type="dt" sz="half" idx="10"/>
          </p:nvPr>
        </p:nvSpPr>
        <p:spPr>
          <a:xfrm>
            <a:off x="838200" y="6356350"/>
            <a:ext cx="2743200" cy="365125"/>
          </a:xfrm>
        </p:spPr>
        <p:txBody>
          <a:bodyPr/>
          <a:lstStyle/>
          <a:p>
            <a:fld id="{B8FC459E-0FFF-4F15-8148-A5AB0FEB890C}" type="datetime1">
              <a:rPr lang="fr-FR"/>
              <a:pPr/>
              <a:t>18/05/2018</a:t>
            </a:fld>
            <a:endParaRPr lang="fr-FR" dirty="0"/>
          </a:p>
        </p:txBody>
      </p:sp>
      <p:sp>
        <p:nvSpPr>
          <p:cNvPr id="5" name="Espace réservé du pied de page 4"/>
          <p:cNvSpPr>
            <a:spLocks noGrp="1"/>
          </p:cNvSpPr>
          <p:nvPr>
            <p:ph type="ftr" sz="quarter" idx="11"/>
          </p:nvPr>
        </p:nvSpPr>
        <p:spPr>
          <a:xfrm>
            <a:off x="4038600" y="6356350"/>
            <a:ext cx="4114800" cy="365125"/>
          </a:xfrm>
        </p:spPr>
        <p:txBody>
          <a:bodyPr/>
          <a:lstStyle/>
          <a:p>
            <a:endParaRPr lang="fr-FR" dirty="0" smtClean="0"/>
          </a:p>
        </p:txBody>
      </p:sp>
      <p:sp>
        <p:nvSpPr>
          <p:cNvPr id="6" name="Espace réservé du numéro de diapositive 1"/>
          <p:cNvSpPr>
            <a:spLocks noGrp="1"/>
          </p:cNvSpPr>
          <p:nvPr>
            <p:ph type="sldNum" sz="quarter" idx="12"/>
          </p:nvPr>
        </p:nvSpPr>
        <p:spPr>
          <a:xfrm>
            <a:off x="8610600" y="6356350"/>
            <a:ext cx="2743200" cy="365125"/>
          </a:xfrm>
        </p:spPr>
        <p:txBody>
          <a:bodyPr/>
          <a:lstStyle/>
          <a:p>
            <a:r>
              <a:rPr lang="fr-FR" dirty="0">
                <a:solidFill>
                  <a:srgbClr val="898989"/>
                </a:solidFill>
              </a:rPr>
              <a:t>9</a:t>
            </a:r>
          </a:p>
        </p:txBody>
      </p:sp>
      <p:sp>
        <p:nvSpPr>
          <p:cNvPr id="10" name="Ellipse 9"/>
          <p:cNvSpPr/>
          <p:nvPr/>
        </p:nvSpPr>
        <p:spPr>
          <a:xfrm>
            <a:off x="564306" y="149678"/>
            <a:ext cx="1078830" cy="1078830"/>
          </a:xfrm>
          <a:prstGeom prst="ellipse">
            <a:avLst/>
          </a:prstGeom>
          <a:blipFill>
            <a:blip r:embed="rId3" cstate="print">
              <a:extLst>
                <a:ext uri="{28A0092B-C50C-407E-A947-70E740481C1C}">
                  <a14:useLocalDpi xmlns:a14="http://schemas.microsoft.com/office/drawing/2010/main" val="0"/>
                </a:ext>
              </a:extLst>
            </a:blip>
            <a:srcRect/>
            <a:stretch>
              <a:fillRect t="-7000" b="-7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1662801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1573</TotalTime>
  <Words>1357</Words>
  <Application>Microsoft Office PowerPoint</Application>
  <PresentationFormat>Grand écran</PresentationFormat>
  <Paragraphs>128</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Arial</vt:lpstr>
      <vt:lpstr>Calibri</vt:lpstr>
      <vt:lpstr>Calibri Light</vt:lpstr>
      <vt:lpstr>Neris</vt:lpstr>
      <vt:lpstr>Open Sans Extrabold</vt:lpstr>
      <vt:lpstr>Open Sans Light</vt:lpstr>
      <vt:lpstr>Wingdings</vt:lpstr>
      <vt:lpstr>Thème Office</vt:lpstr>
      <vt:lpstr>Présentation PowerPoint</vt:lpstr>
      <vt:lpstr>     LA JOURNEE NUMÉRIQUE D’UN ÉLÈVE: LES OBJECTIFS</vt:lpstr>
      <vt:lpstr>LA JOURNEE NUMÉRIQUE D’UN ÉLÈVE</vt:lpstr>
      <vt:lpstr>ARRIVÉE DANS L’ÉTABLISSEMENT : VIDÉOSURVEILLANCE</vt:lpstr>
      <vt:lpstr>   EN CLASSE ET A LA MAISON : L’ESPACE NUMÉRIQUE DE TRAVAIL</vt:lpstr>
      <vt:lpstr>EN CLASSE : BIEN UTILISER INTERNET</vt:lpstr>
      <vt:lpstr>CRÉER UN BLOG DE CLASSE</vt:lpstr>
      <vt:lpstr>À LA RÉCRÉATION OU APRES L’ECOLE : JEUX, SMARTPHONES, PARTAGE DE PHOTOS…</vt:lpstr>
      <vt:lpstr>ALLER À LA CANTINE   ACCÈS BIOMÉTRIQUE OU PAR BADGE ?</vt:lpstr>
    </vt:vector>
  </TitlesOfParts>
  <Company>CNIL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CHATAIN MARCEL Carina</dc:creator>
  <cp:lastModifiedBy>VULLIET TAVERNIER Sophie</cp:lastModifiedBy>
  <cp:revision>179</cp:revision>
  <cp:lastPrinted>2018-02-08T15:49:04Z</cp:lastPrinted>
  <dcterms:created xsi:type="dcterms:W3CDTF">2016-11-23T16:07:30Z</dcterms:created>
  <dcterms:modified xsi:type="dcterms:W3CDTF">2018-05-18T08:39:06Z</dcterms:modified>
</cp:coreProperties>
</file>