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5.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6.xml" ContentType="application/vnd.openxmlformats-officedocument.presentationml.notesSlide+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7.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notesSlides/notesSlide8.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9.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notesSlides/notesSlide1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12.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13.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notesSlides/notesSlide14.xml" ContentType="application/vnd.openxmlformats-officedocument.presentationml.notesSlide+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notesSlides/notesSlide15.xml" ContentType="application/vnd.openxmlformats-officedocument.presentationml.notesSlide+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16.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2"/>
  </p:notesMasterIdLst>
  <p:handoutMasterIdLst>
    <p:handoutMasterId r:id="rId23"/>
  </p:handoutMasterIdLst>
  <p:sldIdLst>
    <p:sldId id="376" r:id="rId2"/>
    <p:sldId id="377" r:id="rId3"/>
    <p:sldId id="339" r:id="rId4"/>
    <p:sldId id="374" r:id="rId5"/>
    <p:sldId id="353" r:id="rId6"/>
    <p:sldId id="375" r:id="rId7"/>
    <p:sldId id="340" r:id="rId8"/>
    <p:sldId id="371" r:id="rId9"/>
    <p:sldId id="372" r:id="rId10"/>
    <p:sldId id="373" r:id="rId11"/>
    <p:sldId id="343" r:id="rId12"/>
    <p:sldId id="344" r:id="rId13"/>
    <p:sldId id="345" r:id="rId14"/>
    <p:sldId id="346" r:id="rId15"/>
    <p:sldId id="347" r:id="rId16"/>
    <p:sldId id="351" r:id="rId17"/>
    <p:sldId id="349" r:id="rId18"/>
    <p:sldId id="350" r:id="rId19"/>
    <p:sldId id="356" r:id="rId20"/>
    <p:sldId id="357" r:id="rId21"/>
  </p:sldIdLst>
  <p:sldSz cx="9144000" cy="6858000" type="screen4x3"/>
  <p:notesSz cx="6858000" cy="9144000"/>
  <p:defaultTextStyle>
    <a:defPPr>
      <a:defRPr lang="fr-FR"/>
    </a:defPPr>
    <a:lvl1pPr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maillard1" initials="c" lastIdx="1" clrIdx="1">
    <p:extLst>
      <p:ext uri="{19B8F6BF-5375-455C-9EA6-DF929625EA0E}">
        <p15:presenceInfo xmlns:p15="http://schemas.microsoft.com/office/powerpoint/2012/main" userId="cmaillard1" providerId="None"/>
      </p:ext>
    </p:extLst>
  </p:cmAuthor>
  <p:cmAuthor id="2" name="Sabine Carotti" initials="SC" lastIdx="3" clrIdx="2">
    <p:extLst>
      <p:ext uri="{19B8F6BF-5375-455C-9EA6-DF929625EA0E}">
        <p15:presenceInfo xmlns:p15="http://schemas.microsoft.com/office/powerpoint/2012/main" userId="26be906413a35fd7" providerId="Windows Live"/>
      </p:ext>
    </p:extLst>
  </p:cmAuthor>
  <p:cmAuthor id="3" name="Martine LEMOINE" initials="MLe" lastIdx="9" clrIdx="3">
    <p:extLst>
      <p:ext uri="{19B8F6BF-5375-455C-9EA6-DF929625EA0E}">
        <p15:presenceInfo xmlns:p15="http://schemas.microsoft.com/office/powerpoint/2012/main" userId="Martine LEMOINE" providerId="None"/>
      </p:ext>
    </p:extLst>
  </p:cmAuthor>
  <p:cmAuthor id="4" name="FREDERIC GOMEL" initials="FG" lastIdx="4" clrIdx="4">
    <p:extLst>
      <p:ext uri="{19B8F6BF-5375-455C-9EA6-DF929625EA0E}">
        <p15:presenceInfo xmlns:p15="http://schemas.microsoft.com/office/powerpoint/2012/main" userId="FREDERIC GOM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72D4"/>
    <a:srgbClr val="996600"/>
    <a:srgbClr val="2835FF"/>
    <a:srgbClr val="C6FE9C"/>
    <a:srgbClr val="FF8585"/>
    <a:srgbClr val="DEA900"/>
    <a:srgbClr val="BAFEE9"/>
    <a:srgbClr val="CCFF66"/>
    <a:srgbClr val="EBFEBA"/>
    <a:srgbClr val="E0C7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0" autoAdjust="0"/>
    <p:restoredTop sz="77573" autoAdjust="0"/>
  </p:normalViewPr>
  <p:slideViewPr>
    <p:cSldViewPr snapToGrid="0" snapToObjects="1">
      <p:cViewPr varScale="1">
        <p:scale>
          <a:sx n="74" d="100"/>
          <a:sy n="74" d="100"/>
        </p:scale>
        <p:origin x="2160" y="66"/>
      </p:cViewPr>
      <p:guideLst>
        <p:guide orient="horz"/>
        <p:guide/>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E64C1-1139-47BD-AE46-A56A170ADCAF}"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fr-FR"/>
        </a:p>
      </dgm:t>
    </dgm:pt>
    <dgm:pt modelId="{84937091-1518-42D6-B252-6B9DFD32FBE7}">
      <dgm:prSet phldrT="[Texte]" custT="1"/>
      <dgm:spPr/>
      <dgm:t>
        <a:bodyPr/>
        <a:lstStyle/>
        <a:p>
          <a:r>
            <a:rPr lang="fr-FR" sz="1400" dirty="0"/>
            <a:t>Présentation d’une question (5 min)</a:t>
          </a:r>
        </a:p>
      </dgm:t>
    </dgm:pt>
    <dgm:pt modelId="{4C74BC12-3120-496D-93DB-64E0AD334475}" type="parTrans" cxnId="{8B062E69-C3A7-4995-A8A9-067EB8B44E70}">
      <dgm:prSet/>
      <dgm:spPr/>
      <dgm:t>
        <a:bodyPr/>
        <a:lstStyle/>
        <a:p>
          <a:endParaRPr lang="fr-FR"/>
        </a:p>
      </dgm:t>
    </dgm:pt>
    <dgm:pt modelId="{7A2224F6-A8F9-4EBD-A9B4-C2B8142733EC}" type="sibTrans" cxnId="{8B062E69-C3A7-4995-A8A9-067EB8B44E70}">
      <dgm:prSet/>
      <dgm:spPr/>
      <dgm:t>
        <a:bodyPr/>
        <a:lstStyle/>
        <a:p>
          <a:endParaRPr lang="fr-FR"/>
        </a:p>
      </dgm:t>
    </dgm:pt>
    <dgm:pt modelId="{6D9A9B3B-7BF9-44E4-A791-5030F8BA285E}">
      <dgm:prSet phldrT="[Texte]"/>
      <dgm:spPr/>
      <dgm:t>
        <a:bodyPr/>
        <a:lstStyle/>
        <a:p>
          <a:r>
            <a:rPr lang="fr-FR" dirty="0"/>
            <a:t>Le candidat explique pourquoi il a choisi de préparer cette question pendant sa formation, puis il la développe et y répond</a:t>
          </a:r>
        </a:p>
      </dgm:t>
    </dgm:pt>
    <dgm:pt modelId="{52ECF48A-4599-4D91-9E63-A29F4F79F943}" type="parTrans" cxnId="{53083FC8-C286-49A2-8546-0F196830E04D}">
      <dgm:prSet/>
      <dgm:spPr/>
      <dgm:t>
        <a:bodyPr/>
        <a:lstStyle/>
        <a:p>
          <a:endParaRPr lang="fr-FR"/>
        </a:p>
      </dgm:t>
    </dgm:pt>
    <dgm:pt modelId="{7A16E58E-3ADB-470C-9F78-9BAAA77160AC}" type="sibTrans" cxnId="{53083FC8-C286-49A2-8546-0F196830E04D}">
      <dgm:prSet/>
      <dgm:spPr/>
      <dgm:t>
        <a:bodyPr/>
        <a:lstStyle/>
        <a:p>
          <a:endParaRPr lang="fr-FR"/>
        </a:p>
      </dgm:t>
    </dgm:pt>
    <dgm:pt modelId="{7AF1F73C-5336-4BF1-A820-24D3FE2AA89C}">
      <dgm:prSet phldrT="[Texte]" custT="1"/>
      <dgm:spPr/>
      <dgm:t>
        <a:bodyPr/>
        <a:lstStyle/>
        <a:p>
          <a:r>
            <a:rPr lang="fr-FR" sz="1400" dirty="0"/>
            <a:t>Échange avec le candidat (10 min)</a:t>
          </a:r>
        </a:p>
      </dgm:t>
    </dgm:pt>
    <dgm:pt modelId="{474E139D-702E-407A-A66D-4D0ACFF373F8}" type="parTrans" cxnId="{8D416B41-7E94-4945-9EAE-446B0561AA8F}">
      <dgm:prSet/>
      <dgm:spPr/>
      <dgm:t>
        <a:bodyPr/>
        <a:lstStyle/>
        <a:p>
          <a:endParaRPr lang="fr-FR"/>
        </a:p>
      </dgm:t>
    </dgm:pt>
    <dgm:pt modelId="{A86CE7B8-CFAB-41F0-9679-8737D49D67F8}" type="sibTrans" cxnId="{8D416B41-7E94-4945-9EAE-446B0561AA8F}">
      <dgm:prSet/>
      <dgm:spPr/>
      <dgm:t>
        <a:bodyPr/>
        <a:lstStyle/>
        <a:p>
          <a:endParaRPr lang="fr-FR"/>
        </a:p>
      </dgm:t>
    </dgm:pt>
    <dgm:pt modelId="{0B4CBEE6-C441-4541-A113-AAE2F9E47132}">
      <dgm:prSet phldrT="[Texte]"/>
      <dgm:spPr/>
      <dgm:t>
        <a:bodyPr/>
        <a:lstStyle/>
        <a:p>
          <a:r>
            <a:rPr lang="fr-FR" dirty="0"/>
            <a:t>Le candidat précise et approfondit sa pensée. </a:t>
          </a:r>
        </a:p>
      </dgm:t>
    </dgm:pt>
    <dgm:pt modelId="{887BEB4B-D671-49E7-A5AF-7ED45CBAC71E}" type="parTrans" cxnId="{702B27AF-D2F8-4F5E-8666-C37BF9CB762A}">
      <dgm:prSet/>
      <dgm:spPr/>
      <dgm:t>
        <a:bodyPr/>
        <a:lstStyle/>
        <a:p>
          <a:endParaRPr lang="fr-FR"/>
        </a:p>
      </dgm:t>
    </dgm:pt>
    <dgm:pt modelId="{2E87E890-C142-4BDA-909C-279337531900}" type="sibTrans" cxnId="{702B27AF-D2F8-4F5E-8666-C37BF9CB762A}">
      <dgm:prSet/>
      <dgm:spPr/>
      <dgm:t>
        <a:bodyPr/>
        <a:lstStyle/>
        <a:p>
          <a:endParaRPr lang="fr-FR"/>
        </a:p>
      </dgm:t>
    </dgm:pt>
    <dgm:pt modelId="{C1E0DF1F-6A4F-4118-A2C6-C20CF69B2612}">
      <dgm:prSet phldrT="[Texte]"/>
      <dgm:spPr/>
      <dgm:t>
        <a:bodyPr/>
        <a:lstStyle/>
        <a:p>
          <a:r>
            <a:rPr lang="fr-FR" dirty="0"/>
            <a:t>Interrogation peut porter sur toute partie du programme du cycle terminal des enseignements de spécialité</a:t>
          </a:r>
        </a:p>
      </dgm:t>
    </dgm:pt>
    <dgm:pt modelId="{1650311A-0F8B-4C31-A977-C76E706B7CF8}" type="parTrans" cxnId="{69663DCE-A5E2-46C7-BE54-B62A9F8512D6}">
      <dgm:prSet/>
      <dgm:spPr/>
      <dgm:t>
        <a:bodyPr/>
        <a:lstStyle/>
        <a:p>
          <a:endParaRPr lang="fr-FR"/>
        </a:p>
      </dgm:t>
    </dgm:pt>
    <dgm:pt modelId="{4037B664-637A-4D09-8201-4769229E39CC}" type="sibTrans" cxnId="{69663DCE-A5E2-46C7-BE54-B62A9F8512D6}">
      <dgm:prSet/>
      <dgm:spPr/>
      <dgm:t>
        <a:bodyPr/>
        <a:lstStyle/>
        <a:p>
          <a:endParaRPr lang="fr-FR"/>
        </a:p>
      </dgm:t>
    </dgm:pt>
    <dgm:pt modelId="{56AC9AB3-F9C8-427C-AB24-4609C0095912}">
      <dgm:prSet phldrT="[Texte]" custT="1"/>
      <dgm:spPr/>
      <dgm:t>
        <a:bodyPr/>
        <a:lstStyle/>
        <a:p>
          <a:r>
            <a:rPr lang="fr-FR" sz="1400" dirty="0"/>
            <a:t>Échange sur projet d’orientation du candidat (5 min)</a:t>
          </a:r>
        </a:p>
      </dgm:t>
    </dgm:pt>
    <dgm:pt modelId="{EDB55146-3645-4066-ABBF-C9CC4E8A11F1}" type="parTrans" cxnId="{817F0042-14B3-4C7F-BBC3-B91DF9C7AD0D}">
      <dgm:prSet/>
      <dgm:spPr/>
      <dgm:t>
        <a:bodyPr/>
        <a:lstStyle/>
        <a:p>
          <a:endParaRPr lang="fr-FR"/>
        </a:p>
      </dgm:t>
    </dgm:pt>
    <dgm:pt modelId="{22C15898-A1CE-4AC2-AA2E-B998904E0B8E}" type="sibTrans" cxnId="{817F0042-14B3-4C7F-BBC3-B91DF9C7AD0D}">
      <dgm:prSet/>
      <dgm:spPr/>
      <dgm:t>
        <a:bodyPr/>
        <a:lstStyle/>
        <a:p>
          <a:endParaRPr lang="fr-FR"/>
        </a:p>
      </dgm:t>
    </dgm:pt>
    <dgm:pt modelId="{32AF4472-2BE4-4E1F-9958-98D5A71224B7}">
      <dgm:prSet phldrT="[Texte]"/>
      <dgm:spPr/>
      <dgm:t>
        <a:bodyPr/>
        <a:lstStyle/>
        <a:p>
          <a:r>
            <a:rPr lang="fr-FR" dirty="0"/>
            <a:t>Le candidat explique en quoi la question traitée éclaire son projet de poursuite d’études, voire son projet professionnel. </a:t>
          </a:r>
        </a:p>
      </dgm:t>
    </dgm:pt>
    <dgm:pt modelId="{F98D0A4E-4528-4254-B18B-965B5DD8ABF6}" type="parTrans" cxnId="{304C3F64-575A-40D5-82A2-07037E70AB0A}">
      <dgm:prSet/>
      <dgm:spPr/>
      <dgm:t>
        <a:bodyPr/>
        <a:lstStyle/>
        <a:p>
          <a:endParaRPr lang="fr-FR"/>
        </a:p>
      </dgm:t>
    </dgm:pt>
    <dgm:pt modelId="{180FC7C0-BDC7-45C2-8ECC-F5A37132455C}" type="sibTrans" cxnId="{304C3F64-575A-40D5-82A2-07037E70AB0A}">
      <dgm:prSet/>
      <dgm:spPr/>
      <dgm:t>
        <a:bodyPr/>
        <a:lstStyle/>
        <a:p>
          <a:endParaRPr lang="fr-FR"/>
        </a:p>
      </dgm:t>
    </dgm:pt>
    <dgm:pt modelId="{D4BEAE24-95FE-483F-A8AA-F70C37097C6F}">
      <dgm:prSet phldrT="[Texte]"/>
      <dgm:spPr/>
      <dgm:t>
        <a:bodyPr/>
        <a:lstStyle/>
        <a:p>
          <a:r>
            <a:rPr lang="fr-FR" dirty="0"/>
            <a:t>Il expose les différentes étapes de maturation de son projet et la manière dont il souhaite le mener après le baccalauréat</a:t>
          </a:r>
        </a:p>
      </dgm:t>
    </dgm:pt>
    <dgm:pt modelId="{3B5EDAF0-B518-4B0F-B6D8-E0AB5A0EAAFE}" type="parTrans" cxnId="{F4F2E12C-028B-4EEE-97DD-C4CA0E2CC747}">
      <dgm:prSet/>
      <dgm:spPr/>
      <dgm:t>
        <a:bodyPr/>
        <a:lstStyle/>
        <a:p>
          <a:endParaRPr lang="fr-FR"/>
        </a:p>
      </dgm:t>
    </dgm:pt>
    <dgm:pt modelId="{285CD794-9B52-433B-9CD8-CF7360F6DD1E}" type="sibTrans" cxnId="{F4F2E12C-028B-4EEE-97DD-C4CA0E2CC747}">
      <dgm:prSet/>
      <dgm:spPr/>
      <dgm:t>
        <a:bodyPr/>
        <a:lstStyle/>
        <a:p>
          <a:endParaRPr lang="fr-FR"/>
        </a:p>
      </dgm:t>
    </dgm:pt>
    <dgm:pt modelId="{A973D1C5-F47D-4E90-835E-05FA6479871B}" type="pres">
      <dgm:prSet presAssocID="{E83E64C1-1139-47BD-AE46-A56A170ADCAF}" presName="Name0" presStyleCnt="0">
        <dgm:presLayoutVars>
          <dgm:dir/>
          <dgm:animLvl val="lvl"/>
          <dgm:resizeHandles val="exact"/>
        </dgm:presLayoutVars>
      </dgm:prSet>
      <dgm:spPr/>
    </dgm:pt>
    <dgm:pt modelId="{91C25110-EEDF-4FEE-AA05-2D16752DEF48}" type="pres">
      <dgm:prSet presAssocID="{84937091-1518-42D6-B252-6B9DFD32FBE7}" presName="composite" presStyleCnt="0"/>
      <dgm:spPr/>
    </dgm:pt>
    <dgm:pt modelId="{074408DB-7739-4734-8D0F-02A38A0444C4}" type="pres">
      <dgm:prSet presAssocID="{84937091-1518-42D6-B252-6B9DFD32FBE7}" presName="parTx" presStyleLbl="alignNode1" presStyleIdx="0" presStyleCnt="3" custLinFactNeighborX="-23">
        <dgm:presLayoutVars>
          <dgm:chMax val="0"/>
          <dgm:chPref val="0"/>
          <dgm:bulletEnabled val="1"/>
        </dgm:presLayoutVars>
      </dgm:prSet>
      <dgm:spPr/>
    </dgm:pt>
    <dgm:pt modelId="{C9C38BE0-60D4-4120-9F94-A53A4E910713}" type="pres">
      <dgm:prSet presAssocID="{84937091-1518-42D6-B252-6B9DFD32FBE7}" presName="desTx" presStyleLbl="alignAccFollowNode1" presStyleIdx="0" presStyleCnt="3">
        <dgm:presLayoutVars>
          <dgm:bulletEnabled val="1"/>
        </dgm:presLayoutVars>
      </dgm:prSet>
      <dgm:spPr/>
    </dgm:pt>
    <dgm:pt modelId="{12D38491-187B-4D9E-8E04-2740ABFFD63A}" type="pres">
      <dgm:prSet presAssocID="{7A2224F6-A8F9-4EBD-A9B4-C2B8142733EC}" presName="space" presStyleCnt="0"/>
      <dgm:spPr/>
    </dgm:pt>
    <dgm:pt modelId="{B4DF2158-6938-48C9-87B2-9B9AE872AC9A}" type="pres">
      <dgm:prSet presAssocID="{7AF1F73C-5336-4BF1-A820-24D3FE2AA89C}" presName="composite" presStyleCnt="0"/>
      <dgm:spPr/>
    </dgm:pt>
    <dgm:pt modelId="{C5CF828C-A0D0-441A-973B-5A635CD180BD}" type="pres">
      <dgm:prSet presAssocID="{7AF1F73C-5336-4BF1-A820-24D3FE2AA89C}" presName="parTx" presStyleLbl="alignNode1" presStyleIdx="1" presStyleCnt="3">
        <dgm:presLayoutVars>
          <dgm:chMax val="0"/>
          <dgm:chPref val="0"/>
          <dgm:bulletEnabled val="1"/>
        </dgm:presLayoutVars>
      </dgm:prSet>
      <dgm:spPr/>
    </dgm:pt>
    <dgm:pt modelId="{81151D36-03DD-404D-94F0-7B7067B29A2A}" type="pres">
      <dgm:prSet presAssocID="{7AF1F73C-5336-4BF1-A820-24D3FE2AA89C}" presName="desTx" presStyleLbl="alignAccFollowNode1" presStyleIdx="1" presStyleCnt="3">
        <dgm:presLayoutVars>
          <dgm:bulletEnabled val="1"/>
        </dgm:presLayoutVars>
      </dgm:prSet>
      <dgm:spPr/>
    </dgm:pt>
    <dgm:pt modelId="{85B79749-B8D2-44CA-946A-0EC46E29B86F}" type="pres">
      <dgm:prSet presAssocID="{A86CE7B8-CFAB-41F0-9679-8737D49D67F8}" presName="space" presStyleCnt="0"/>
      <dgm:spPr/>
    </dgm:pt>
    <dgm:pt modelId="{A94ED366-2352-4924-8C0F-64D11266A3F6}" type="pres">
      <dgm:prSet presAssocID="{56AC9AB3-F9C8-427C-AB24-4609C0095912}" presName="composite" presStyleCnt="0"/>
      <dgm:spPr/>
    </dgm:pt>
    <dgm:pt modelId="{36AEC6EA-6DC1-4AEC-97FD-E72080770D9A}" type="pres">
      <dgm:prSet presAssocID="{56AC9AB3-F9C8-427C-AB24-4609C0095912}" presName="parTx" presStyleLbl="alignNode1" presStyleIdx="2" presStyleCnt="3">
        <dgm:presLayoutVars>
          <dgm:chMax val="0"/>
          <dgm:chPref val="0"/>
          <dgm:bulletEnabled val="1"/>
        </dgm:presLayoutVars>
      </dgm:prSet>
      <dgm:spPr/>
    </dgm:pt>
    <dgm:pt modelId="{58AF517D-0077-4DAE-9170-F0D9F2A60231}" type="pres">
      <dgm:prSet presAssocID="{56AC9AB3-F9C8-427C-AB24-4609C0095912}" presName="desTx" presStyleLbl="alignAccFollowNode1" presStyleIdx="2" presStyleCnt="3">
        <dgm:presLayoutVars>
          <dgm:bulletEnabled val="1"/>
        </dgm:presLayoutVars>
      </dgm:prSet>
      <dgm:spPr/>
    </dgm:pt>
  </dgm:ptLst>
  <dgm:cxnLst>
    <dgm:cxn modelId="{04094500-4A4A-4182-BE61-355294EC16B2}" type="presOf" srcId="{C1E0DF1F-6A4F-4118-A2C6-C20CF69B2612}" destId="{81151D36-03DD-404D-94F0-7B7067B29A2A}" srcOrd="0" destOrd="1" presId="urn:microsoft.com/office/officeart/2005/8/layout/hList1"/>
    <dgm:cxn modelId="{A1298F12-B730-4516-9FCF-A2BCE312BA69}" type="presOf" srcId="{D4BEAE24-95FE-483F-A8AA-F70C37097C6F}" destId="{58AF517D-0077-4DAE-9170-F0D9F2A60231}" srcOrd="0" destOrd="1" presId="urn:microsoft.com/office/officeart/2005/8/layout/hList1"/>
    <dgm:cxn modelId="{7FD50520-BCE1-45F4-A7E6-3C7650B0FC2E}" type="presOf" srcId="{E83E64C1-1139-47BD-AE46-A56A170ADCAF}" destId="{A973D1C5-F47D-4E90-835E-05FA6479871B}" srcOrd="0" destOrd="0" presId="urn:microsoft.com/office/officeart/2005/8/layout/hList1"/>
    <dgm:cxn modelId="{F4F2E12C-028B-4EEE-97DD-C4CA0E2CC747}" srcId="{56AC9AB3-F9C8-427C-AB24-4609C0095912}" destId="{D4BEAE24-95FE-483F-A8AA-F70C37097C6F}" srcOrd="1" destOrd="0" parTransId="{3B5EDAF0-B518-4B0F-B6D8-E0AB5A0EAAFE}" sibTransId="{285CD794-9B52-433B-9CD8-CF7360F6DD1E}"/>
    <dgm:cxn modelId="{8D416B41-7E94-4945-9EAE-446B0561AA8F}" srcId="{E83E64C1-1139-47BD-AE46-A56A170ADCAF}" destId="{7AF1F73C-5336-4BF1-A820-24D3FE2AA89C}" srcOrd="1" destOrd="0" parTransId="{474E139D-702E-407A-A66D-4D0ACFF373F8}" sibTransId="{A86CE7B8-CFAB-41F0-9679-8737D49D67F8}"/>
    <dgm:cxn modelId="{817F0042-14B3-4C7F-BBC3-B91DF9C7AD0D}" srcId="{E83E64C1-1139-47BD-AE46-A56A170ADCAF}" destId="{56AC9AB3-F9C8-427C-AB24-4609C0095912}" srcOrd="2" destOrd="0" parTransId="{EDB55146-3645-4066-ABBF-C9CC4E8A11F1}" sibTransId="{22C15898-A1CE-4AC2-AA2E-B998904E0B8E}"/>
    <dgm:cxn modelId="{304C3F64-575A-40D5-82A2-07037E70AB0A}" srcId="{56AC9AB3-F9C8-427C-AB24-4609C0095912}" destId="{32AF4472-2BE4-4E1F-9958-98D5A71224B7}" srcOrd="0" destOrd="0" parTransId="{F98D0A4E-4528-4254-B18B-965B5DD8ABF6}" sibTransId="{180FC7C0-BDC7-45C2-8ECC-F5A37132455C}"/>
    <dgm:cxn modelId="{FE90E365-9F49-40E6-88B9-6DD49999560C}" type="presOf" srcId="{7AF1F73C-5336-4BF1-A820-24D3FE2AA89C}" destId="{C5CF828C-A0D0-441A-973B-5A635CD180BD}" srcOrd="0" destOrd="0" presId="urn:microsoft.com/office/officeart/2005/8/layout/hList1"/>
    <dgm:cxn modelId="{8B062E69-C3A7-4995-A8A9-067EB8B44E70}" srcId="{E83E64C1-1139-47BD-AE46-A56A170ADCAF}" destId="{84937091-1518-42D6-B252-6B9DFD32FBE7}" srcOrd="0" destOrd="0" parTransId="{4C74BC12-3120-496D-93DB-64E0AD334475}" sibTransId="{7A2224F6-A8F9-4EBD-A9B4-C2B8142733EC}"/>
    <dgm:cxn modelId="{C75C9755-740E-4F97-A089-4ED4391C4BE0}" type="presOf" srcId="{0B4CBEE6-C441-4541-A113-AAE2F9E47132}" destId="{81151D36-03DD-404D-94F0-7B7067B29A2A}" srcOrd="0" destOrd="0" presId="urn:microsoft.com/office/officeart/2005/8/layout/hList1"/>
    <dgm:cxn modelId="{EFE66A7C-DD02-4730-9BFA-E615F67FFD2D}" type="presOf" srcId="{32AF4472-2BE4-4E1F-9958-98D5A71224B7}" destId="{58AF517D-0077-4DAE-9170-F0D9F2A60231}" srcOrd="0" destOrd="0" presId="urn:microsoft.com/office/officeart/2005/8/layout/hList1"/>
    <dgm:cxn modelId="{3FCD6F93-3C07-41D9-A4A5-198FE2873B1B}" type="presOf" srcId="{84937091-1518-42D6-B252-6B9DFD32FBE7}" destId="{074408DB-7739-4734-8D0F-02A38A0444C4}" srcOrd="0" destOrd="0" presId="urn:microsoft.com/office/officeart/2005/8/layout/hList1"/>
    <dgm:cxn modelId="{11912BA5-C82F-442F-9B77-D11DF2C6DD5F}" type="presOf" srcId="{56AC9AB3-F9C8-427C-AB24-4609C0095912}" destId="{36AEC6EA-6DC1-4AEC-97FD-E72080770D9A}" srcOrd="0" destOrd="0" presId="urn:microsoft.com/office/officeart/2005/8/layout/hList1"/>
    <dgm:cxn modelId="{702B27AF-D2F8-4F5E-8666-C37BF9CB762A}" srcId="{7AF1F73C-5336-4BF1-A820-24D3FE2AA89C}" destId="{0B4CBEE6-C441-4541-A113-AAE2F9E47132}" srcOrd="0" destOrd="0" parTransId="{887BEB4B-D671-49E7-A5AF-7ED45CBAC71E}" sibTransId="{2E87E890-C142-4BDA-909C-279337531900}"/>
    <dgm:cxn modelId="{F64868B3-9AB4-4F8F-9F3B-1E6A8D1C157E}" type="presOf" srcId="{6D9A9B3B-7BF9-44E4-A791-5030F8BA285E}" destId="{C9C38BE0-60D4-4120-9F94-A53A4E910713}" srcOrd="0" destOrd="0" presId="urn:microsoft.com/office/officeart/2005/8/layout/hList1"/>
    <dgm:cxn modelId="{53083FC8-C286-49A2-8546-0F196830E04D}" srcId="{84937091-1518-42D6-B252-6B9DFD32FBE7}" destId="{6D9A9B3B-7BF9-44E4-A791-5030F8BA285E}" srcOrd="0" destOrd="0" parTransId="{52ECF48A-4599-4D91-9E63-A29F4F79F943}" sibTransId="{7A16E58E-3ADB-470C-9F78-9BAAA77160AC}"/>
    <dgm:cxn modelId="{69663DCE-A5E2-46C7-BE54-B62A9F8512D6}" srcId="{7AF1F73C-5336-4BF1-A820-24D3FE2AA89C}" destId="{C1E0DF1F-6A4F-4118-A2C6-C20CF69B2612}" srcOrd="1" destOrd="0" parTransId="{1650311A-0F8B-4C31-A977-C76E706B7CF8}" sibTransId="{4037B664-637A-4D09-8201-4769229E39CC}"/>
    <dgm:cxn modelId="{30D05385-B6C8-4F7C-8FF9-9939A8A166C0}" type="presParOf" srcId="{A973D1C5-F47D-4E90-835E-05FA6479871B}" destId="{91C25110-EEDF-4FEE-AA05-2D16752DEF48}" srcOrd="0" destOrd="0" presId="urn:microsoft.com/office/officeart/2005/8/layout/hList1"/>
    <dgm:cxn modelId="{010F0F08-1721-4627-BCD6-0A60683B0A50}" type="presParOf" srcId="{91C25110-EEDF-4FEE-AA05-2D16752DEF48}" destId="{074408DB-7739-4734-8D0F-02A38A0444C4}" srcOrd="0" destOrd="0" presId="urn:microsoft.com/office/officeart/2005/8/layout/hList1"/>
    <dgm:cxn modelId="{392F0811-EC31-4A3F-91A6-670E09BA59E9}" type="presParOf" srcId="{91C25110-EEDF-4FEE-AA05-2D16752DEF48}" destId="{C9C38BE0-60D4-4120-9F94-A53A4E910713}" srcOrd="1" destOrd="0" presId="urn:microsoft.com/office/officeart/2005/8/layout/hList1"/>
    <dgm:cxn modelId="{47CAEE3B-0F3F-41BC-BE01-13E259C45A31}" type="presParOf" srcId="{A973D1C5-F47D-4E90-835E-05FA6479871B}" destId="{12D38491-187B-4D9E-8E04-2740ABFFD63A}" srcOrd="1" destOrd="0" presId="urn:microsoft.com/office/officeart/2005/8/layout/hList1"/>
    <dgm:cxn modelId="{DC1398C7-6FFE-4C6B-B3AD-223AD8B73FCD}" type="presParOf" srcId="{A973D1C5-F47D-4E90-835E-05FA6479871B}" destId="{B4DF2158-6938-48C9-87B2-9B9AE872AC9A}" srcOrd="2" destOrd="0" presId="urn:microsoft.com/office/officeart/2005/8/layout/hList1"/>
    <dgm:cxn modelId="{8C81A373-DD3F-4780-891C-F9A76B638834}" type="presParOf" srcId="{B4DF2158-6938-48C9-87B2-9B9AE872AC9A}" destId="{C5CF828C-A0D0-441A-973B-5A635CD180BD}" srcOrd="0" destOrd="0" presId="urn:microsoft.com/office/officeart/2005/8/layout/hList1"/>
    <dgm:cxn modelId="{2906337A-3568-40B8-B2CC-9ECD569ABA25}" type="presParOf" srcId="{B4DF2158-6938-48C9-87B2-9B9AE872AC9A}" destId="{81151D36-03DD-404D-94F0-7B7067B29A2A}" srcOrd="1" destOrd="0" presId="urn:microsoft.com/office/officeart/2005/8/layout/hList1"/>
    <dgm:cxn modelId="{68E93FAC-A409-457D-A218-60AF667AC77A}" type="presParOf" srcId="{A973D1C5-F47D-4E90-835E-05FA6479871B}" destId="{85B79749-B8D2-44CA-946A-0EC46E29B86F}" srcOrd="3" destOrd="0" presId="urn:microsoft.com/office/officeart/2005/8/layout/hList1"/>
    <dgm:cxn modelId="{113A5F64-6140-488B-A504-5E6748FEDA38}" type="presParOf" srcId="{A973D1C5-F47D-4E90-835E-05FA6479871B}" destId="{A94ED366-2352-4924-8C0F-64D11266A3F6}" srcOrd="4" destOrd="0" presId="urn:microsoft.com/office/officeart/2005/8/layout/hList1"/>
    <dgm:cxn modelId="{086D5060-C91F-439E-AE4C-A773D4EAB766}" type="presParOf" srcId="{A94ED366-2352-4924-8C0F-64D11266A3F6}" destId="{36AEC6EA-6DC1-4AEC-97FD-E72080770D9A}" srcOrd="0" destOrd="0" presId="urn:microsoft.com/office/officeart/2005/8/layout/hList1"/>
    <dgm:cxn modelId="{243E9759-4AD1-4775-BCBA-7BB413C4AB7C}" type="presParOf" srcId="{A94ED366-2352-4924-8C0F-64D11266A3F6}" destId="{58AF517D-0077-4DAE-9170-F0D9F2A60231}" srcOrd="1" destOrd="0" presId="urn:microsoft.com/office/officeart/2005/8/layout/hList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649523-476F-4C18-83F2-B2A25F18D45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43093C6E-7E0E-44A1-AFBC-97971B48DEB8}">
      <dgm:prSet phldrT="[Texte]" custT="1"/>
      <dgm:spPr>
        <a:ln>
          <a:solidFill>
            <a:srgbClr val="2835FF"/>
          </a:solidFill>
        </a:ln>
      </dgm:spPr>
      <dgm:t>
        <a:bodyPr/>
        <a:lstStyle/>
        <a:p>
          <a:r>
            <a:rPr lang="fr-FR" sz="1100" dirty="0"/>
            <a:t>1 -Prendre la parole en public de façon claire et convaincante</a:t>
          </a:r>
        </a:p>
      </dgm:t>
    </dgm:pt>
    <dgm:pt modelId="{7FFD5BFA-7B4D-40DC-B81D-79297E67F98D}" type="parTrans" cxnId="{94D1CA2B-AC7B-4ABF-AE37-D12892FC027E}">
      <dgm:prSet/>
      <dgm:spPr/>
      <dgm:t>
        <a:bodyPr/>
        <a:lstStyle/>
        <a:p>
          <a:endParaRPr lang="fr-FR"/>
        </a:p>
      </dgm:t>
    </dgm:pt>
    <dgm:pt modelId="{4F10D101-6F2F-459C-BB53-75951F514623}" type="sibTrans" cxnId="{94D1CA2B-AC7B-4ABF-AE37-D12892FC027E}">
      <dgm:prSet/>
      <dgm:spPr/>
      <dgm:t>
        <a:bodyPr/>
        <a:lstStyle/>
        <a:p>
          <a:endParaRPr lang="fr-FR"/>
        </a:p>
      </dgm:t>
    </dgm:pt>
    <dgm:pt modelId="{0C68DFCD-8D5E-48AB-B53C-DCA9BBEAA872}">
      <dgm:prSet phldrT="[Texte]"/>
      <dgm:spPr/>
      <dgm:t>
        <a:bodyPr/>
        <a:lstStyle/>
        <a:p>
          <a:r>
            <a:rPr lang="fr-FR" dirty="0"/>
            <a:t>A partir d’une des deux questions proposées, expliquer ce qui a amené à la choisir</a:t>
          </a:r>
        </a:p>
      </dgm:t>
    </dgm:pt>
    <dgm:pt modelId="{81EFEE00-E09E-48CA-B608-76F0F3BAA656}" type="parTrans" cxnId="{8362F9BA-4B41-440A-BDEB-7FDF76D098B0}">
      <dgm:prSet/>
      <dgm:spPr/>
      <dgm:t>
        <a:bodyPr/>
        <a:lstStyle/>
        <a:p>
          <a:endParaRPr lang="fr-FR"/>
        </a:p>
      </dgm:t>
    </dgm:pt>
    <dgm:pt modelId="{EB430A8A-A35C-4A1C-B5DC-8891DBA60282}" type="sibTrans" cxnId="{8362F9BA-4B41-440A-BDEB-7FDF76D098B0}">
      <dgm:prSet/>
      <dgm:spPr/>
      <dgm:t>
        <a:bodyPr/>
        <a:lstStyle/>
        <a:p>
          <a:endParaRPr lang="fr-FR"/>
        </a:p>
      </dgm:t>
    </dgm:pt>
    <dgm:pt modelId="{7D3F9F84-3EFD-4E9D-9E2A-3D8533A36828}">
      <dgm:prSet phldrT="[Texte]" custT="1"/>
      <dgm:spPr>
        <a:ln>
          <a:solidFill>
            <a:srgbClr val="2835FF"/>
          </a:solidFill>
        </a:ln>
      </dgm:spPr>
      <dgm:t>
        <a:bodyPr/>
        <a:lstStyle/>
        <a:p>
          <a:r>
            <a:rPr lang="fr-FR" sz="1100" dirty="0"/>
            <a:t>2 - Mettre les savoirs acquis, particulièrement dans ses enseignements de spécialité, au service d'une argumentation</a:t>
          </a:r>
        </a:p>
      </dgm:t>
    </dgm:pt>
    <dgm:pt modelId="{DE38304D-90D7-497E-9A2F-0BD3A5150808}" type="parTrans" cxnId="{9016612B-9A4B-4225-9276-59AFA8326252}">
      <dgm:prSet/>
      <dgm:spPr/>
      <dgm:t>
        <a:bodyPr/>
        <a:lstStyle/>
        <a:p>
          <a:endParaRPr lang="fr-FR"/>
        </a:p>
      </dgm:t>
    </dgm:pt>
    <dgm:pt modelId="{47807F7E-2644-482D-BE72-0C19F83328AD}" type="sibTrans" cxnId="{9016612B-9A4B-4225-9276-59AFA8326252}">
      <dgm:prSet/>
      <dgm:spPr/>
      <dgm:t>
        <a:bodyPr/>
        <a:lstStyle/>
        <a:p>
          <a:endParaRPr lang="fr-FR"/>
        </a:p>
      </dgm:t>
    </dgm:pt>
    <dgm:pt modelId="{C1B6F239-FB86-4344-B418-C12485B2EEB7}">
      <dgm:prSet phldrT="[Texte]"/>
      <dgm:spPr/>
      <dgm:t>
        <a:bodyPr/>
        <a:lstStyle/>
        <a:p>
          <a:r>
            <a:rPr lang="fr-FR" dirty="0"/>
            <a:t>Dans l’échange avec le jury, préciser, approfondir sa pensée sur l’étude menée</a:t>
          </a:r>
        </a:p>
      </dgm:t>
    </dgm:pt>
    <dgm:pt modelId="{6A77C1E6-FFF1-4E58-9709-AA7D141B5F2D}" type="parTrans" cxnId="{E3F01EDC-A80B-4DBB-9473-9CB0B4A9074B}">
      <dgm:prSet/>
      <dgm:spPr/>
      <dgm:t>
        <a:bodyPr/>
        <a:lstStyle/>
        <a:p>
          <a:endParaRPr lang="fr-FR"/>
        </a:p>
      </dgm:t>
    </dgm:pt>
    <dgm:pt modelId="{FF16C090-52EE-422D-A308-BE3A88656DF7}" type="sibTrans" cxnId="{E3F01EDC-A80B-4DBB-9473-9CB0B4A9074B}">
      <dgm:prSet/>
      <dgm:spPr/>
      <dgm:t>
        <a:bodyPr/>
        <a:lstStyle/>
        <a:p>
          <a:endParaRPr lang="fr-FR"/>
        </a:p>
      </dgm:t>
    </dgm:pt>
    <dgm:pt modelId="{372C48E3-633F-4E90-BD9C-616A071C3471}">
      <dgm:prSet custT="1"/>
      <dgm:spPr>
        <a:ln>
          <a:solidFill>
            <a:srgbClr val="2835FF"/>
          </a:solidFill>
        </a:ln>
      </dgm:spPr>
      <dgm:t>
        <a:bodyPr/>
        <a:lstStyle/>
        <a:p>
          <a:r>
            <a:rPr lang="fr-FR" sz="1100" dirty="0"/>
            <a:t>3 - Montrer comment ces savoirs ont nourri le projet de poursuite d'études, voire son projet professionnel</a:t>
          </a:r>
        </a:p>
      </dgm:t>
    </dgm:pt>
    <dgm:pt modelId="{E0BD3F93-1630-46C5-A306-C226B37A354A}" type="parTrans" cxnId="{39D27475-1E46-4B2B-969F-1575EAE412C3}">
      <dgm:prSet/>
      <dgm:spPr/>
      <dgm:t>
        <a:bodyPr/>
        <a:lstStyle/>
        <a:p>
          <a:endParaRPr lang="fr-FR"/>
        </a:p>
      </dgm:t>
    </dgm:pt>
    <dgm:pt modelId="{4D3EF040-9E5A-4904-8C16-35181B9B5047}" type="sibTrans" cxnId="{39D27475-1E46-4B2B-969F-1575EAE412C3}">
      <dgm:prSet/>
      <dgm:spPr/>
      <dgm:t>
        <a:bodyPr/>
        <a:lstStyle/>
        <a:p>
          <a:endParaRPr lang="fr-FR"/>
        </a:p>
      </dgm:t>
    </dgm:pt>
    <dgm:pt modelId="{CB6EF972-E087-46F3-9F9E-7BFB8B255062}">
      <dgm:prSet phldrT="[Texte]"/>
      <dgm:spPr/>
      <dgm:t>
        <a:bodyPr/>
        <a:lstStyle/>
        <a:p>
          <a:r>
            <a:rPr lang="fr-FR" dirty="0"/>
            <a:t>Cela en mobilisant ses savoirs</a:t>
          </a:r>
        </a:p>
      </dgm:t>
    </dgm:pt>
    <dgm:pt modelId="{6E5AE7E5-9CA4-4627-91BC-A60D120F2AB7}" type="parTrans" cxnId="{3CD18BD3-A133-4F2D-91C1-5CB326B1A2FB}">
      <dgm:prSet/>
      <dgm:spPr/>
      <dgm:t>
        <a:bodyPr/>
        <a:lstStyle/>
        <a:p>
          <a:endParaRPr lang="fr-FR"/>
        </a:p>
      </dgm:t>
    </dgm:pt>
    <dgm:pt modelId="{21744CFD-7818-42DD-8163-2C62C3C0D0E6}" type="sibTrans" cxnId="{3CD18BD3-A133-4F2D-91C1-5CB326B1A2FB}">
      <dgm:prSet/>
      <dgm:spPr/>
      <dgm:t>
        <a:bodyPr/>
        <a:lstStyle/>
        <a:p>
          <a:endParaRPr lang="fr-FR"/>
        </a:p>
      </dgm:t>
    </dgm:pt>
    <dgm:pt modelId="{6566B4F7-3F00-4174-8573-7FF23DC7A25A}">
      <dgm:prSet/>
      <dgm:spPr/>
      <dgm:t>
        <a:bodyPr/>
        <a:lstStyle/>
        <a:p>
          <a:r>
            <a:rPr lang="fr-FR" dirty="0"/>
            <a:t>Préciser en quoi la question traitée, l’étude menée éclaire son projet post-baccalauréat </a:t>
          </a:r>
        </a:p>
      </dgm:t>
    </dgm:pt>
    <dgm:pt modelId="{AC3AF247-6F69-4EF2-9BF6-38E6337AE77C}" type="parTrans" cxnId="{1046D3F8-6DDA-4F69-BC77-A69AC0A4296B}">
      <dgm:prSet/>
      <dgm:spPr/>
      <dgm:t>
        <a:bodyPr/>
        <a:lstStyle/>
        <a:p>
          <a:endParaRPr lang="fr-FR"/>
        </a:p>
      </dgm:t>
    </dgm:pt>
    <dgm:pt modelId="{E59EB383-B301-4AA2-B6AD-CAD074180A98}" type="sibTrans" cxnId="{1046D3F8-6DDA-4F69-BC77-A69AC0A4296B}">
      <dgm:prSet/>
      <dgm:spPr/>
      <dgm:t>
        <a:bodyPr/>
        <a:lstStyle/>
        <a:p>
          <a:endParaRPr lang="fr-FR"/>
        </a:p>
      </dgm:t>
    </dgm:pt>
    <dgm:pt modelId="{3B99B24C-B79D-4D58-B761-9D288D2A3CA2}">
      <dgm:prSet/>
      <dgm:spPr/>
      <dgm:t>
        <a:bodyPr/>
        <a:lstStyle/>
        <a:p>
          <a:r>
            <a:rPr lang="fr-FR" dirty="0"/>
            <a:t>Exprimer une réflexion personnelle</a:t>
          </a:r>
        </a:p>
      </dgm:t>
    </dgm:pt>
    <dgm:pt modelId="{122D0681-4270-4587-852D-D094AE6F300D}" type="parTrans" cxnId="{07F24F14-DA6E-4172-A991-1FE539CC8CB4}">
      <dgm:prSet/>
      <dgm:spPr/>
      <dgm:t>
        <a:bodyPr/>
        <a:lstStyle/>
        <a:p>
          <a:endParaRPr lang="fr-FR"/>
        </a:p>
      </dgm:t>
    </dgm:pt>
    <dgm:pt modelId="{D8600893-BC74-43B1-82CD-CE4F114DA9D8}" type="sibTrans" cxnId="{07F24F14-DA6E-4172-A991-1FE539CC8CB4}">
      <dgm:prSet/>
      <dgm:spPr/>
      <dgm:t>
        <a:bodyPr/>
        <a:lstStyle/>
        <a:p>
          <a:endParaRPr lang="fr-FR"/>
        </a:p>
      </dgm:t>
    </dgm:pt>
    <dgm:pt modelId="{1E2060F5-5B2C-4F72-9B7F-62D01AC97086}">
      <dgm:prSet/>
      <dgm:spPr/>
      <dgm:t>
        <a:bodyPr/>
        <a:lstStyle/>
        <a:p>
          <a:r>
            <a:rPr lang="fr-FR" dirty="0"/>
            <a:t>Témoigner de sa curiosité intellectuelle, </a:t>
          </a:r>
        </a:p>
      </dgm:t>
    </dgm:pt>
    <dgm:pt modelId="{26622FBC-A0BD-404C-A050-3408AE9F38A0}" type="parTrans" cxnId="{017D28A1-BF9F-40F4-8BA2-6E40D817F880}">
      <dgm:prSet/>
      <dgm:spPr/>
      <dgm:t>
        <a:bodyPr/>
        <a:lstStyle/>
        <a:p>
          <a:endParaRPr lang="fr-FR"/>
        </a:p>
      </dgm:t>
    </dgm:pt>
    <dgm:pt modelId="{9B134D9E-5A33-4B23-92F4-0747305A0A7B}" type="sibTrans" cxnId="{017D28A1-BF9F-40F4-8BA2-6E40D817F880}">
      <dgm:prSet/>
      <dgm:spPr/>
      <dgm:t>
        <a:bodyPr/>
        <a:lstStyle/>
        <a:p>
          <a:endParaRPr lang="fr-FR"/>
        </a:p>
      </dgm:t>
    </dgm:pt>
    <dgm:pt modelId="{93F70F4D-6313-41A3-8EF0-ADD8B6A1C689}">
      <dgm:prSet/>
      <dgm:spPr/>
      <dgm:t>
        <a:bodyPr/>
        <a:lstStyle/>
        <a:p>
          <a:r>
            <a:rPr lang="fr-FR" dirty="0"/>
            <a:t>Exprimer ses motivations.</a:t>
          </a:r>
        </a:p>
      </dgm:t>
    </dgm:pt>
    <dgm:pt modelId="{CDBAF788-2C4B-455E-8D98-AEE83B0697F0}" type="parTrans" cxnId="{9CFB71CD-5586-44BB-B414-85755D5C575C}">
      <dgm:prSet/>
      <dgm:spPr/>
      <dgm:t>
        <a:bodyPr/>
        <a:lstStyle/>
        <a:p>
          <a:endParaRPr lang="fr-FR"/>
        </a:p>
      </dgm:t>
    </dgm:pt>
    <dgm:pt modelId="{D7314CEE-8B5B-4BD5-A7E7-D8CA78175AFA}" type="sibTrans" cxnId="{9CFB71CD-5586-44BB-B414-85755D5C575C}">
      <dgm:prSet/>
      <dgm:spPr/>
      <dgm:t>
        <a:bodyPr/>
        <a:lstStyle/>
        <a:p>
          <a:endParaRPr lang="fr-FR"/>
        </a:p>
      </dgm:t>
    </dgm:pt>
    <dgm:pt modelId="{5CD9AD6C-9FAC-4F87-A43B-E5FA260CDDA8}">
      <dgm:prSet/>
      <dgm:spPr/>
      <dgm:t>
        <a:bodyPr/>
        <a:lstStyle/>
        <a:p>
          <a:r>
            <a:rPr lang="fr-FR"/>
            <a:t>Présenter comment la question a émergé et les différentes dimensions, les enjeux de l’étude qu’il a menée pour en chercher la réponse</a:t>
          </a:r>
          <a:endParaRPr lang="fr-FR" dirty="0"/>
        </a:p>
      </dgm:t>
    </dgm:pt>
    <dgm:pt modelId="{80A906F7-156A-4280-97ED-DE43F75A05ED}" type="parTrans" cxnId="{29A638C6-CBCC-42CA-9061-A8D7B445AE0F}">
      <dgm:prSet/>
      <dgm:spPr/>
      <dgm:t>
        <a:bodyPr/>
        <a:lstStyle/>
        <a:p>
          <a:endParaRPr lang="fr-FR"/>
        </a:p>
      </dgm:t>
    </dgm:pt>
    <dgm:pt modelId="{3AA444D4-4E4C-4DF1-BBFE-11028BB1B3F8}" type="sibTrans" cxnId="{29A638C6-CBCC-42CA-9061-A8D7B445AE0F}">
      <dgm:prSet/>
      <dgm:spPr/>
      <dgm:t>
        <a:bodyPr/>
        <a:lstStyle/>
        <a:p>
          <a:endParaRPr lang="fr-FR"/>
        </a:p>
      </dgm:t>
    </dgm:pt>
    <dgm:pt modelId="{31574EB9-291A-4B8C-B64E-62EBCB09348F}">
      <dgm:prSet/>
      <dgm:spPr/>
      <dgm:t>
        <a:bodyPr/>
        <a:lstStyle/>
        <a:p>
          <a:r>
            <a:rPr lang="fr-FR" dirty="0"/>
            <a:t>Présenter la réponse élaborée en réponse à cette question</a:t>
          </a:r>
        </a:p>
      </dgm:t>
    </dgm:pt>
    <dgm:pt modelId="{0A67EB81-6015-4BB5-9844-DE69E2F1823F}" type="parTrans" cxnId="{6AC7BFD3-A582-460C-9A0F-DCF7406912A4}">
      <dgm:prSet/>
      <dgm:spPr/>
      <dgm:t>
        <a:bodyPr/>
        <a:lstStyle/>
        <a:p>
          <a:endParaRPr lang="fr-FR"/>
        </a:p>
      </dgm:t>
    </dgm:pt>
    <dgm:pt modelId="{74EF5506-E5CF-43C5-880D-1EC309E8151C}" type="sibTrans" cxnId="{6AC7BFD3-A582-460C-9A0F-DCF7406912A4}">
      <dgm:prSet/>
      <dgm:spPr/>
      <dgm:t>
        <a:bodyPr/>
        <a:lstStyle/>
        <a:p>
          <a:endParaRPr lang="fr-FR"/>
        </a:p>
      </dgm:t>
    </dgm:pt>
    <dgm:pt modelId="{0E22C060-7670-4DBE-ACF7-4F4105BD49A6}" type="pres">
      <dgm:prSet presAssocID="{8B649523-476F-4C18-83F2-B2A25F18D450}" presName="Name0" presStyleCnt="0">
        <dgm:presLayoutVars>
          <dgm:dir/>
          <dgm:animLvl val="lvl"/>
          <dgm:resizeHandles/>
        </dgm:presLayoutVars>
      </dgm:prSet>
      <dgm:spPr/>
    </dgm:pt>
    <dgm:pt modelId="{A5C51229-6F56-46FB-9DF3-FA98CFD08E1A}" type="pres">
      <dgm:prSet presAssocID="{43093C6E-7E0E-44A1-AFBC-97971B48DEB8}" presName="linNode" presStyleCnt="0"/>
      <dgm:spPr/>
    </dgm:pt>
    <dgm:pt modelId="{9C8DA0B2-A16A-4EC8-A862-8203FA0D6644}" type="pres">
      <dgm:prSet presAssocID="{43093C6E-7E0E-44A1-AFBC-97971B48DEB8}" presName="parentShp" presStyleLbl="node1" presStyleIdx="0" presStyleCnt="3" custScaleX="115920">
        <dgm:presLayoutVars>
          <dgm:bulletEnabled val="1"/>
        </dgm:presLayoutVars>
      </dgm:prSet>
      <dgm:spPr/>
    </dgm:pt>
    <dgm:pt modelId="{695D315B-9081-4CBC-818A-E2FDC11BE6DC}" type="pres">
      <dgm:prSet presAssocID="{43093C6E-7E0E-44A1-AFBC-97971B48DEB8}" presName="childShp" presStyleLbl="bgAccFollowNode1" presStyleIdx="0" presStyleCnt="3" custScaleX="139512">
        <dgm:presLayoutVars>
          <dgm:bulletEnabled val="1"/>
        </dgm:presLayoutVars>
      </dgm:prSet>
      <dgm:spPr>
        <a:prstGeom prst="flowChartAlternateProcess">
          <a:avLst/>
        </a:prstGeom>
      </dgm:spPr>
    </dgm:pt>
    <dgm:pt modelId="{82347CE0-65AE-4426-A5B8-A5A03077AA88}" type="pres">
      <dgm:prSet presAssocID="{4F10D101-6F2F-459C-BB53-75951F514623}" presName="spacing" presStyleCnt="0"/>
      <dgm:spPr/>
    </dgm:pt>
    <dgm:pt modelId="{973506B2-9538-46BB-A5E8-DDAFD5A01B2F}" type="pres">
      <dgm:prSet presAssocID="{7D3F9F84-3EFD-4E9D-9E2A-3D8533A36828}" presName="linNode" presStyleCnt="0"/>
      <dgm:spPr/>
    </dgm:pt>
    <dgm:pt modelId="{B7A2254F-76FF-460A-9F12-4B95D48842FE}" type="pres">
      <dgm:prSet presAssocID="{7D3F9F84-3EFD-4E9D-9E2A-3D8533A36828}" presName="parentShp" presStyleLbl="node1" presStyleIdx="1" presStyleCnt="3" custScaleX="115920">
        <dgm:presLayoutVars>
          <dgm:bulletEnabled val="1"/>
        </dgm:presLayoutVars>
      </dgm:prSet>
      <dgm:spPr/>
    </dgm:pt>
    <dgm:pt modelId="{A841F037-8DA4-4EFC-AB9B-C8F361770341}" type="pres">
      <dgm:prSet presAssocID="{7D3F9F84-3EFD-4E9D-9E2A-3D8533A36828}" presName="childShp" presStyleLbl="bgAccFollowNode1" presStyleIdx="1" presStyleCnt="3" custScaleX="139512" custLinFactNeighborX="3881">
        <dgm:presLayoutVars>
          <dgm:bulletEnabled val="1"/>
        </dgm:presLayoutVars>
      </dgm:prSet>
      <dgm:spPr>
        <a:prstGeom prst="roundRect">
          <a:avLst/>
        </a:prstGeom>
      </dgm:spPr>
    </dgm:pt>
    <dgm:pt modelId="{0A4528FC-E0A6-4451-982E-76CC83FC40B2}" type="pres">
      <dgm:prSet presAssocID="{47807F7E-2644-482D-BE72-0C19F83328AD}" presName="spacing" presStyleCnt="0"/>
      <dgm:spPr/>
    </dgm:pt>
    <dgm:pt modelId="{D5D17925-BFDF-497A-A633-C7F860407492}" type="pres">
      <dgm:prSet presAssocID="{372C48E3-633F-4E90-BD9C-616A071C3471}" presName="linNode" presStyleCnt="0"/>
      <dgm:spPr/>
    </dgm:pt>
    <dgm:pt modelId="{54A3AE10-6859-467C-9604-198CC667BDE1}" type="pres">
      <dgm:prSet presAssocID="{372C48E3-633F-4E90-BD9C-616A071C3471}" presName="parentShp" presStyleLbl="node1" presStyleIdx="2" presStyleCnt="3" custScaleX="115920">
        <dgm:presLayoutVars>
          <dgm:bulletEnabled val="1"/>
        </dgm:presLayoutVars>
      </dgm:prSet>
      <dgm:spPr/>
    </dgm:pt>
    <dgm:pt modelId="{31C77760-03AE-4FDA-B1A7-0E20EFF796EA}" type="pres">
      <dgm:prSet presAssocID="{372C48E3-633F-4E90-BD9C-616A071C3471}" presName="childShp" presStyleLbl="bgAccFollowNode1" presStyleIdx="2" presStyleCnt="3" custScaleX="139512">
        <dgm:presLayoutVars>
          <dgm:bulletEnabled val="1"/>
        </dgm:presLayoutVars>
      </dgm:prSet>
      <dgm:spPr>
        <a:prstGeom prst="flowChartAlternateProcess">
          <a:avLst/>
        </a:prstGeom>
      </dgm:spPr>
    </dgm:pt>
  </dgm:ptLst>
  <dgm:cxnLst>
    <dgm:cxn modelId="{07F24F14-DA6E-4172-A991-1FE539CC8CB4}" srcId="{372C48E3-633F-4E90-BD9C-616A071C3471}" destId="{3B99B24C-B79D-4D58-B761-9D288D2A3CA2}" srcOrd="1" destOrd="0" parTransId="{122D0681-4270-4587-852D-D094AE6F300D}" sibTransId="{D8600893-BC74-43B1-82CD-CE4F114DA9D8}"/>
    <dgm:cxn modelId="{E6BF9416-B092-487F-AC4C-A21969047F5C}" type="presOf" srcId="{8B649523-476F-4C18-83F2-B2A25F18D450}" destId="{0E22C060-7670-4DBE-ACF7-4F4105BD49A6}" srcOrd="0" destOrd="0" presId="urn:microsoft.com/office/officeart/2005/8/layout/vList6"/>
    <dgm:cxn modelId="{2D275A21-EA3B-4C06-9542-30B7545EDE1B}" type="presOf" srcId="{31574EB9-291A-4B8C-B64E-62EBCB09348F}" destId="{695D315B-9081-4CBC-818A-E2FDC11BE6DC}" srcOrd="0" destOrd="2" presId="urn:microsoft.com/office/officeart/2005/8/layout/vList6"/>
    <dgm:cxn modelId="{354FAB27-A449-4042-B5B2-8BC220D720BA}" type="presOf" srcId="{93F70F4D-6313-41A3-8EF0-ADD8B6A1C689}" destId="{31C77760-03AE-4FDA-B1A7-0E20EFF796EA}" srcOrd="0" destOrd="3" presId="urn:microsoft.com/office/officeart/2005/8/layout/vList6"/>
    <dgm:cxn modelId="{9016612B-9A4B-4225-9276-59AFA8326252}" srcId="{8B649523-476F-4C18-83F2-B2A25F18D450}" destId="{7D3F9F84-3EFD-4E9D-9E2A-3D8533A36828}" srcOrd="1" destOrd="0" parTransId="{DE38304D-90D7-497E-9A2F-0BD3A5150808}" sibTransId="{47807F7E-2644-482D-BE72-0C19F83328AD}"/>
    <dgm:cxn modelId="{94D1CA2B-AC7B-4ABF-AE37-D12892FC027E}" srcId="{8B649523-476F-4C18-83F2-B2A25F18D450}" destId="{43093C6E-7E0E-44A1-AFBC-97971B48DEB8}" srcOrd="0" destOrd="0" parTransId="{7FFD5BFA-7B4D-40DC-B81D-79297E67F98D}" sibTransId="{4F10D101-6F2F-459C-BB53-75951F514623}"/>
    <dgm:cxn modelId="{11452661-8BC1-407C-98DB-A5188BD0A175}" type="presOf" srcId="{43093C6E-7E0E-44A1-AFBC-97971B48DEB8}" destId="{9C8DA0B2-A16A-4EC8-A862-8203FA0D6644}" srcOrd="0" destOrd="0" presId="urn:microsoft.com/office/officeart/2005/8/layout/vList6"/>
    <dgm:cxn modelId="{0D6E9944-D5EB-4908-9895-6D5FB55A62D9}" type="presOf" srcId="{CB6EF972-E087-46F3-9F9E-7BFB8B255062}" destId="{A841F037-8DA4-4EFC-AB9B-C8F361770341}" srcOrd="0" destOrd="1" presId="urn:microsoft.com/office/officeart/2005/8/layout/vList6"/>
    <dgm:cxn modelId="{C9752770-2B72-4690-806B-E539E8D6FF41}" type="presOf" srcId="{5CD9AD6C-9FAC-4F87-A43B-E5FA260CDDA8}" destId="{695D315B-9081-4CBC-818A-E2FDC11BE6DC}" srcOrd="0" destOrd="1" presId="urn:microsoft.com/office/officeart/2005/8/layout/vList6"/>
    <dgm:cxn modelId="{39D27475-1E46-4B2B-969F-1575EAE412C3}" srcId="{8B649523-476F-4C18-83F2-B2A25F18D450}" destId="{372C48E3-633F-4E90-BD9C-616A071C3471}" srcOrd="2" destOrd="0" parTransId="{E0BD3F93-1630-46C5-A306-C226B37A354A}" sibTransId="{4D3EF040-9E5A-4904-8C16-35181B9B5047}"/>
    <dgm:cxn modelId="{84577B57-747D-47E7-96A6-8B233BC3A8C2}" type="presOf" srcId="{372C48E3-633F-4E90-BD9C-616A071C3471}" destId="{54A3AE10-6859-467C-9604-198CC667BDE1}" srcOrd="0" destOrd="0" presId="urn:microsoft.com/office/officeart/2005/8/layout/vList6"/>
    <dgm:cxn modelId="{24AF4E8C-C24D-40A6-B3A6-FAC491790D78}" type="presOf" srcId="{C1B6F239-FB86-4344-B418-C12485B2EEB7}" destId="{A841F037-8DA4-4EFC-AB9B-C8F361770341}" srcOrd="0" destOrd="0" presId="urn:microsoft.com/office/officeart/2005/8/layout/vList6"/>
    <dgm:cxn modelId="{017D28A1-BF9F-40F4-8BA2-6E40D817F880}" srcId="{372C48E3-633F-4E90-BD9C-616A071C3471}" destId="{1E2060F5-5B2C-4F72-9B7F-62D01AC97086}" srcOrd="2" destOrd="0" parTransId="{26622FBC-A0BD-404C-A050-3408AE9F38A0}" sibTransId="{9B134D9E-5A33-4B23-92F4-0747305A0A7B}"/>
    <dgm:cxn modelId="{2E90FAA4-CD12-47C0-9BDA-6A151B8C69A8}" type="presOf" srcId="{6566B4F7-3F00-4174-8573-7FF23DC7A25A}" destId="{31C77760-03AE-4FDA-B1A7-0E20EFF796EA}" srcOrd="0" destOrd="0" presId="urn:microsoft.com/office/officeart/2005/8/layout/vList6"/>
    <dgm:cxn modelId="{E8D66FAA-9952-4CF4-A9DE-37D66C008623}" type="presOf" srcId="{7D3F9F84-3EFD-4E9D-9E2A-3D8533A36828}" destId="{B7A2254F-76FF-460A-9F12-4B95D48842FE}" srcOrd="0" destOrd="0" presId="urn:microsoft.com/office/officeart/2005/8/layout/vList6"/>
    <dgm:cxn modelId="{999787AA-E7B3-49AD-B591-734A872BD45F}" type="presOf" srcId="{0C68DFCD-8D5E-48AB-B53C-DCA9BBEAA872}" destId="{695D315B-9081-4CBC-818A-E2FDC11BE6DC}" srcOrd="0" destOrd="0" presId="urn:microsoft.com/office/officeart/2005/8/layout/vList6"/>
    <dgm:cxn modelId="{8362F9BA-4B41-440A-BDEB-7FDF76D098B0}" srcId="{43093C6E-7E0E-44A1-AFBC-97971B48DEB8}" destId="{0C68DFCD-8D5E-48AB-B53C-DCA9BBEAA872}" srcOrd="0" destOrd="0" parTransId="{81EFEE00-E09E-48CA-B608-76F0F3BAA656}" sibTransId="{EB430A8A-A35C-4A1C-B5DC-8891DBA60282}"/>
    <dgm:cxn modelId="{29A638C6-CBCC-42CA-9061-A8D7B445AE0F}" srcId="{43093C6E-7E0E-44A1-AFBC-97971B48DEB8}" destId="{5CD9AD6C-9FAC-4F87-A43B-E5FA260CDDA8}" srcOrd="1" destOrd="0" parTransId="{80A906F7-156A-4280-97ED-DE43F75A05ED}" sibTransId="{3AA444D4-4E4C-4DF1-BBFE-11028BB1B3F8}"/>
    <dgm:cxn modelId="{9CFB71CD-5586-44BB-B414-85755D5C575C}" srcId="{372C48E3-633F-4E90-BD9C-616A071C3471}" destId="{93F70F4D-6313-41A3-8EF0-ADD8B6A1C689}" srcOrd="3" destOrd="0" parTransId="{CDBAF788-2C4B-455E-8D98-AEE83B0697F0}" sibTransId="{D7314CEE-8B5B-4BD5-A7E7-D8CA78175AFA}"/>
    <dgm:cxn modelId="{5C9FFDCD-00BF-4419-9020-90CD8ED6A4BC}" type="presOf" srcId="{1E2060F5-5B2C-4F72-9B7F-62D01AC97086}" destId="{31C77760-03AE-4FDA-B1A7-0E20EFF796EA}" srcOrd="0" destOrd="2" presId="urn:microsoft.com/office/officeart/2005/8/layout/vList6"/>
    <dgm:cxn modelId="{F47890D2-DA81-4824-85FC-48E21E2D1B10}" type="presOf" srcId="{3B99B24C-B79D-4D58-B761-9D288D2A3CA2}" destId="{31C77760-03AE-4FDA-B1A7-0E20EFF796EA}" srcOrd="0" destOrd="1" presId="urn:microsoft.com/office/officeart/2005/8/layout/vList6"/>
    <dgm:cxn modelId="{3CD18BD3-A133-4F2D-91C1-5CB326B1A2FB}" srcId="{7D3F9F84-3EFD-4E9D-9E2A-3D8533A36828}" destId="{CB6EF972-E087-46F3-9F9E-7BFB8B255062}" srcOrd="1" destOrd="0" parTransId="{6E5AE7E5-9CA4-4627-91BC-A60D120F2AB7}" sibTransId="{21744CFD-7818-42DD-8163-2C62C3C0D0E6}"/>
    <dgm:cxn modelId="{6AC7BFD3-A582-460C-9A0F-DCF7406912A4}" srcId="{43093C6E-7E0E-44A1-AFBC-97971B48DEB8}" destId="{31574EB9-291A-4B8C-B64E-62EBCB09348F}" srcOrd="2" destOrd="0" parTransId="{0A67EB81-6015-4BB5-9844-DE69E2F1823F}" sibTransId="{74EF5506-E5CF-43C5-880D-1EC309E8151C}"/>
    <dgm:cxn modelId="{E3F01EDC-A80B-4DBB-9473-9CB0B4A9074B}" srcId="{7D3F9F84-3EFD-4E9D-9E2A-3D8533A36828}" destId="{C1B6F239-FB86-4344-B418-C12485B2EEB7}" srcOrd="0" destOrd="0" parTransId="{6A77C1E6-FFF1-4E58-9709-AA7D141B5F2D}" sibTransId="{FF16C090-52EE-422D-A308-BE3A88656DF7}"/>
    <dgm:cxn modelId="{1046D3F8-6DDA-4F69-BC77-A69AC0A4296B}" srcId="{372C48E3-633F-4E90-BD9C-616A071C3471}" destId="{6566B4F7-3F00-4174-8573-7FF23DC7A25A}" srcOrd="0" destOrd="0" parTransId="{AC3AF247-6F69-4EF2-9BF6-38E6337AE77C}" sibTransId="{E59EB383-B301-4AA2-B6AD-CAD074180A98}"/>
    <dgm:cxn modelId="{818BBC64-FABE-46D7-82D0-3B02F23BA35D}" type="presParOf" srcId="{0E22C060-7670-4DBE-ACF7-4F4105BD49A6}" destId="{A5C51229-6F56-46FB-9DF3-FA98CFD08E1A}" srcOrd="0" destOrd="0" presId="urn:microsoft.com/office/officeart/2005/8/layout/vList6"/>
    <dgm:cxn modelId="{9B45D3FF-C14E-4AAA-8C01-548CF1B2729C}" type="presParOf" srcId="{A5C51229-6F56-46FB-9DF3-FA98CFD08E1A}" destId="{9C8DA0B2-A16A-4EC8-A862-8203FA0D6644}" srcOrd="0" destOrd="0" presId="urn:microsoft.com/office/officeart/2005/8/layout/vList6"/>
    <dgm:cxn modelId="{C533A5CE-BBCC-4FE9-9C57-B1E735A51E91}" type="presParOf" srcId="{A5C51229-6F56-46FB-9DF3-FA98CFD08E1A}" destId="{695D315B-9081-4CBC-818A-E2FDC11BE6DC}" srcOrd="1" destOrd="0" presId="urn:microsoft.com/office/officeart/2005/8/layout/vList6"/>
    <dgm:cxn modelId="{46CB5FDE-447B-4035-83FC-0FFE2F162375}" type="presParOf" srcId="{0E22C060-7670-4DBE-ACF7-4F4105BD49A6}" destId="{82347CE0-65AE-4426-A5B8-A5A03077AA88}" srcOrd="1" destOrd="0" presId="urn:microsoft.com/office/officeart/2005/8/layout/vList6"/>
    <dgm:cxn modelId="{E148E537-2140-44DD-A37F-002AC25F3291}" type="presParOf" srcId="{0E22C060-7670-4DBE-ACF7-4F4105BD49A6}" destId="{973506B2-9538-46BB-A5E8-DDAFD5A01B2F}" srcOrd="2" destOrd="0" presId="urn:microsoft.com/office/officeart/2005/8/layout/vList6"/>
    <dgm:cxn modelId="{C2D920CA-EED5-4216-B475-34FA3B6EF5BF}" type="presParOf" srcId="{973506B2-9538-46BB-A5E8-DDAFD5A01B2F}" destId="{B7A2254F-76FF-460A-9F12-4B95D48842FE}" srcOrd="0" destOrd="0" presId="urn:microsoft.com/office/officeart/2005/8/layout/vList6"/>
    <dgm:cxn modelId="{51AE91E9-C05C-49F0-9F91-A3BC05A2016D}" type="presParOf" srcId="{973506B2-9538-46BB-A5E8-DDAFD5A01B2F}" destId="{A841F037-8DA4-4EFC-AB9B-C8F361770341}" srcOrd="1" destOrd="0" presId="urn:microsoft.com/office/officeart/2005/8/layout/vList6"/>
    <dgm:cxn modelId="{76E45920-6C5E-4AA3-919D-486E0B7A7439}" type="presParOf" srcId="{0E22C060-7670-4DBE-ACF7-4F4105BD49A6}" destId="{0A4528FC-E0A6-4451-982E-76CC83FC40B2}" srcOrd="3" destOrd="0" presId="urn:microsoft.com/office/officeart/2005/8/layout/vList6"/>
    <dgm:cxn modelId="{F54776C4-CFE6-4354-810E-2C9E51010685}" type="presParOf" srcId="{0E22C060-7670-4DBE-ACF7-4F4105BD49A6}" destId="{D5D17925-BFDF-497A-A633-C7F860407492}" srcOrd="4" destOrd="0" presId="urn:microsoft.com/office/officeart/2005/8/layout/vList6"/>
    <dgm:cxn modelId="{D452782D-282B-456D-8DCF-B5554202D5DB}" type="presParOf" srcId="{D5D17925-BFDF-497A-A633-C7F860407492}" destId="{54A3AE10-6859-467C-9604-198CC667BDE1}" srcOrd="0" destOrd="0" presId="urn:microsoft.com/office/officeart/2005/8/layout/vList6"/>
    <dgm:cxn modelId="{FE310B7C-F74F-4931-B481-AEDECB5218F4}" type="presParOf" srcId="{D5D17925-BFDF-497A-A633-C7F860407492}" destId="{31C77760-03AE-4FDA-B1A7-0E20EFF796EA}" srcOrd="1" destOrd="0" presId="urn:microsoft.com/office/officeart/2005/8/layout/vList6"/>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B649523-476F-4C18-83F2-B2A25F18D45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43093C6E-7E0E-44A1-AFBC-97971B48DEB8}">
      <dgm:prSet phldrT="[Texte]" custT="1"/>
      <dgm:spPr>
        <a:ln>
          <a:solidFill>
            <a:srgbClr val="2835FF"/>
          </a:solidFill>
        </a:ln>
      </dgm:spPr>
      <dgm:t>
        <a:bodyPr/>
        <a:lstStyle/>
        <a:p>
          <a:r>
            <a:rPr lang="fr-FR" sz="1100" dirty="0"/>
            <a:t>1 -Prendre la parole en public de façon claire et convaincante</a:t>
          </a:r>
        </a:p>
      </dgm:t>
    </dgm:pt>
    <dgm:pt modelId="{7FFD5BFA-7B4D-40DC-B81D-79297E67F98D}" type="parTrans" cxnId="{94D1CA2B-AC7B-4ABF-AE37-D12892FC027E}">
      <dgm:prSet/>
      <dgm:spPr/>
      <dgm:t>
        <a:bodyPr/>
        <a:lstStyle/>
        <a:p>
          <a:endParaRPr lang="fr-FR"/>
        </a:p>
      </dgm:t>
    </dgm:pt>
    <dgm:pt modelId="{4F10D101-6F2F-459C-BB53-75951F514623}" type="sibTrans" cxnId="{94D1CA2B-AC7B-4ABF-AE37-D12892FC027E}">
      <dgm:prSet/>
      <dgm:spPr/>
      <dgm:t>
        <a:bodyPr/>
        <a:lstStyle/>
        <a:p>
          <a:endParaRPr lang="fr-FR"/>
        </a:p>
      </dgm:t>
    </dgm:pt>
    <dgm:pt modelId="{0C68DFCD-8D5E-48AB-B53C-DCA9BBEAA872}">
      <dgm:prSet phldrT="[Texte]"/>
      <dgm:spPr/>
      <dgm:t>
        <a:bodyPr/>
        <a:lstStyle/>
        <a:p>
          <a:r>
            <a:rPr lang="fr-FR" dirty="0"/>
            <a:t>A partir d’une des deux questions proposées, expliquer ce qui a amené à la choisir</a:t>
          </a:r>
        </a:p>
      </dgm:t>
    </dgm:pt>
    <dgm:pt modelId="{81EFEE00-E09E-48CA-B608-76F0F3BAA656}" type="parTrans" cxnId="{8362F9BA-4B41-440A-BDEB-7FDF76D098B0}">
      <dgm:prSet/>
      <dgm:spPr/>
      <dgm:t>
        <a:bodyPr/>
        <a:lstStyle/>
        <a:p>
          <a:endParaRPr lang="fr-FR"/>
        </a:p>
      </dgm:t>
    </dgm:pt>
    <dgm:pt modelId="{EB430A8A-A35C-4A1C-B5DC-8891DBA60282}" type="sibTrans" cxnId="{8362F9BA-4B41-440A-BDEB-7FDF76D098B0}">
      <dgm:prSet/>
      <dgm:spPr/>
      <dgm:t>
        <a:bodyPr/>
        <a:lstStyle/>
        <a:p>
          <a:endParaRPr lang="fr-FR"/>
        </a:p>
      </dgm:t>
    </dgm:pt>
    <dgm:pt modelId="{7D3F9F84-3EFD-4E9D-9E2A-3D8533A36828}">
      <dgm:prSet phldrT="[Texte]" custT="1"/>
      <dgm:spPr>
        <a:ln>
          <a:solidFill>
            <a:srgbClr val="2835FF"/>
          </a:solidFill>
        </a:ln>
      </dgm:spPr>
      <dgm:t>
        <a:bodyPr/>
        <a:lstStyle/>
        <a:p>
          <a:r>
            <a:rPr lang="fr-FR" sz="1100" dirty="0"/>
            <a:t>2 - Mettre les savoirs acquis, particulièrement dans ses enseignements de spécialité, au service d'une argumentation</a:t>
          </a:r>
        </a:p>
      </dgm:t>
    </dgm:pt>
    <dgm:pt modelId="{DE38304D-90D7-497E-9A2F-0BD3A5150808}" type="parTrans" cxnId="{9016612B-9A4B-4225-9276-59AFA8326252}">
      <dgm:prSet/>
      <dgm:spPr/>
      <dgm:t>
        <a:bodyPr/>
        <a:lstStyle/>
        <a:p>
          <a:endParaRPr lang="fr-FR"/>
        </a:p>
      </dgm:t>
    </dgm:pt>
    <dgm:pt modelId="{47807F7E-2644-482D-BE72-0C19F83328AD}" type="sibTrans" cxnId="{9016612B-9A4B-4225-9276-59AFA8326252}">
      <dgm:prSet/>
      <dgm:spPr/>
      <dgm:t>
        <a:bodyPr/>
        <a:lstStyle/>
        <a:p>
          <a:endParaRPr lang="fr-FR"/>
        </a:p>
      </dgm:t>
    </dgm:pt>
    <dgm:pt modelId="{C1B6F239-FB86-4344-B418-C12485B2EEB7}">
      <dgm:prSet phldrT="[Texte]"/>
      <dgm:spPr/>
      <dgm:t>
        <a:bodyPr/>
        <a:lstStyle/>
        <a:p>
          <a:r>
            <a:rPr lang="fr-FR" dirty="0"/>
            <a:t>Dans l’échange avec le jury, préciser, approfondir sa pensée sur l’étude menée</a:t>
          </a:r>
        </a:p>
      </dgm:t>
    </dgm:pt>
    <dgm:pt modelId="{6A77C1E6-FFF1-4E58-9709-AA7D141B5F2D}" type="parTrans" cxnId="{E3F01EDC-A80B-4DBB-9473-9CB0B4A9074B}">
      <dgm:prSet/>
      <dgm:spPr/>
      <dgm:t>
        <a:bodyPr/>
        <a:lstStyle/>
        <a:p>
          <a:endParaRPr lang="fr-FR"/>
        </a:p>
      </dgm:t>
    </dgm:pt>
    <dgm:pt modelId="{FF16C090-52EE-422D-A308-BE3A88656DF7}" type="sibTrans" cxnId="{E3F01EDC-A80B-4DBB-9473-9CB0B4A9074B}">
      <dgm:prSet/>
      <dgm:spPr/>
      <dgm:t>
        <a:bodyPr/>
        <a:lstStyle/>
        <a:p>
          <a:endParaRPr lang="fr-FR"/>
        </a:p>
      </dgm:t>
    </dgm:pt>
    <dgm:pt modelId="{372C48E3-633F-4E90-BD9C-616A071C3471}">
      <dgm:prSet custT="1"/>
      <dgm:spPr>
        <a:ln>
          <a:solidFill>
            <a:srgbClr val="2835FF"/>
          </a:solidFill>
        </a:ln>
      </dgm:spPr>
      <dgm:t>
        <a:bodyPr/>
        <a:lstStyle/>
        <a:p>
          <a:r>
            <a:rPr lang="fr-FR" sz="1100" dirty="0"/>
            <a:t>3 - Montrer comment ces savoirs ont nourri le projet de poursuite d'études, voire son projet professionnel</a:t>
          </a:r>
        </a:p>
      </dgm:t>
    </dgm:pt>
    <dgm:pt modelId="{E0BD3F93-1630-46C5-A306-C226B37A354A}" type="parTrans" cxnId="{39D27475-1E46-4B2B-969F-1575EAE412C3}">
      <dgm:prSet/>
      <dgm:spPr/>
      <dgm:t>
        <a:bodyPr/>
        <a:lstStyle/>
        <a:p>
          <a:endParaRPr lang="fr-FR"/>
        </a:p>
      </dgm:t>
    </dgm:pt>
    <dgm:pt modelId="{4D3EF040-9E5A-4904-8C16-35181B9B5047}" type="sibTrans" cxnId="{39D27475-1E46-4B2B-969F-1575EAE412C3}">
      <dgm:prSet/>
      <dgm:spPr/>
      <dgm:t>
        <a:bodyPr/>
        <a:lstStyle/>
        <a:p>
          <a:endParaRPr lang="fr-FR"/>
        </a:p>
      </dgm:t>
    </dgm:pt>
    <dgm:pt modelId="{CB6EF972-E087-46F3-9F9E-7BFB8B255062}">
      <dgm:prSet phldrT="[Texte]"/>
      <dgm:spPr/>
      <dgm:t>
        <a:bodyPr/>
        <a:lstStyle/>
        <a:p>
          <a:r>
            <a:rPr lang="fr-FR" dirty="0"/>
            <a:t>Cela en mobilisant ses savoirs</a:t>
          </a:r>
        </a:p>
      </dgm:t>
    </dgm:pt>
    <dgm:pt modelId="{6E5AE7E5-9CA4-4627-91BC-A60D120F2AB7}" type="parTrans" cxnId="{3CD18BD3-A133-4F2D-91C1-5CB326B1A2FB}">
      <dgm:prSet/>
      <dgm:spPr/>
      <dgm:t>
        <a:bodyPr/>
        <a:lstStyle/>
        <a:p>
          <a:endParaRPr lang="fr-FR"/>
        </a:p>
      </dgm:t>
    </dgm:pt>
    <dgm:pt modelId="{21744CFD-7818-42DD-8163-2C62C3C0D0E6}" type="sibTrans" cxnId="{3CD18BD3-A133-4F2D-91C1-5CB326B1A2FB}">
      <dgm:prSet/>
      <dgm:spPr/>
      <dgm:t>
        <a:bodyPr/>
        <a:lstStyle/>
        <a:p>
          <a:endParaRPr lang="fr-FR"/>
        </a:p>
      </dgm:t>
    </dgm:pt>
    <dgm:pt modelId="{6566B4F7-3F00-4174-8573-7FF23DC7A25A}">
      <dgm:prSet/>
      <dgm:spPr/>
      <dgm:t>
        <a:bodyPr/>
        <a:lstStyle/>
        <a:p>
          <a:r>
            <a:rPr lang="fr-FR" dirty="0"/>
            <a:t>Préciser en quoi la question traitée, l’étude menée éclaire son projet post-baccalauréat </a:t>
          </a:r>
        </a:p>
      </dgm:t>
    </dgm:pt>
    <dgm:pt modelId="{AC3AF247-6F69-4EF2-9BF6-38E6337AE77C}" type="parTrans" cxnId="{1046D3F8-6DDA-4F69-BC77-A69AC0A4296B}">
      <dgm:prSet/>
      <dgm:spPr/>
      <dgm:t>
        <a:bodyPr/>
        <a:lstStyle/>
        <a:p>
          <a:endParaRPr lang="fr-FR"/>
        </a:p>
      </dgm:t>
    </dgm:pt>
    <dgm:pt modelId="{E59EB383-B301-4AA2-B6AD-CAD074180A98}" type="sibTrans" cxnId="{1046D3F8-6DDA-4F69-BC77-A69AC0A4296B}">
      <dgm:prSet/>
      <dgm:spPr/>
      <dgm:t>
        <a:bodyPr/>
        <a:lstStyle/>
        <a:p>
          <a:endParaRPr lang="fr-FR"/>
        </a:p>
      </dgm:t>
    </dgm:pt>
    <dgm:pt modelId="{3B99B24C-B79D-4D58-B761-9D288D2A3CA2}">
      <dgm:prSet/>
      <dgm:spPr/>
      <dgm:t>
        <a:bodyPr/>
        <a:lstStyle/>
        <a:p>
          <a:r>
            <a:rPr lang="fr-FR" dirty="0"/>
            <a:t>Exprimer une réflexion personnelle</a:t>
          </a:r>
        </a:p>
      </dgm:t>
    </dgm:pt>
    <dgm:pt modelId="{122D0681-4270-4587-852D-D094AE6F300D}" type="parTrans" cxnId="{07F24F14-DA6E-4172-A991-1FE539CC8CB4}">
      <dgm:prSet/>
      <dgm:spPr/>
      <dgm:t>
        <a:bodyPr/>
        <a:lstStyle/>
        <a:p>
          <a:endParaRPr lang="fr-FR"/>
        </a:p>
      </dgm:t>
    </dgm:pt>
    <dgm:pt modelId="{D8600893-BC74-43B1-82CD-CE4F114DA9D8}" type="sibTrans" cxnId="{07F24F14-DA6E-4172-A991-1FE539CC8CB4}">
      <dgm:prSet/>
      <dgm:spPr/>
      <dgm:t>
        <a:bodyPr/>
        <a:lstStyle/>
        <a:p>
          <a:endParaRPr lang="fr-FR"/>
        </a:p>
      </dgm:t>
    </dgm:pt>
    <dgm:pt modelId="{1E2060F5-5B2C-4F72-9B7F-62D01AC97086}">
      <dgm:prSet/>
      <dgm:spPr/>
      <dgm:t>
        <a:bodyPr/>
        <a:lstStyle/>
        <a:p>
          <a:r>
            <a:rPr lang="fr-FR" dirty="0"/>
            <a:t>Témoigner de sa curiosité intellectuelle, </a:t>
          </a:r>
        </a:p>
      </dgm:t>
    </dgm:pt>
    <dgm:pt modelId="{26622FBC-A0BD-404C-A050-3408AE9F38A0}" type="parTrans" cxnId="{017D28A1-BF9F-40F4-8BA2-6E40D817F880}">
      <dgm:prSet/>
      <dgm:spPr/>
      <dgm:t>
        <a:bodyPr/>
        <a:lstStyle/>
        <a:p>
          <a:endParaRPr lang="fr-FR"/>
        </a:p>
      </dgm:t>
    </dgm:pt>
    <dgm:pt modelId="{9B134D9E-5A33-4B23-92F4-0747305A0A7B}" type="sibTrans" cxnId="{017D28A1-BF9F-40F4-8BA2-6E40D817F880}">
      <dgm:prSet/>
      <dgm:spPr/>
      <dgm:t>
        <a:bodyPr/>
        <a:lstStyle/>
        <a:p>
          <a:endParaRPr lang="fr-FR"/>
        </a:p>
      </dgm:t>
    </dgm:pt>
    <dgm:pt modelId="{93F70F4D-6313-41A3-8EF0-ADD8B6A1C689}">
      <dgm:prSet/>
      <dgm:spPr/>
      <dgm:t>
        <a:bodyPr/>
        <a:lstStyle/>
        <a:p>
          <a:r>
            <a:rPr lang="fr-FR" dirty="0"/>
            <a:t>Exprimer ses motivations.</a:t>
          </a:r>
        </a:p>
      </dgm:t>
    </dgm:pt>
    <dgm:pt modelId="{CDBAF788-2C4B-455E-8D98-AEE83B0697F0}" type="parTrans" cxnId="{9CFB71CD-5586-44BB-B414-85755D5C575C}">
      <dgm:prSet/>
      <dgm:spPr/>
      <dgm:t>
        <a:bodyPr/>
        <a:lstStyle/>
        <a:p>
          <a:endParaRPr lang="fr-FR"/>
        </a:p>
      </dgm:t>
    </dgm:pt>
    <dgm:pt modelId="{D7314CEE-8B5B-4BD5-A7E7-D8CA78175AFA}" type="sibTrans" cxnId="{9CFB71CD-5586-44BB-B414-85755D5C575C}">
      <dgm:prSet/>
      <dgm:spPr/>
      <dgm:t>
        <a:bodyPr/>
        <a:lstStyle/>
        <a:p>
          <a:endParaRPr lang="fr-FR"/>
        </a:p>
      </dgm:t>
    </dgm:pt>
    <dgm:pt modelId="{5CD9AD6C-9FAC-4F87-A43B-E5FA260CDDA8}">
      <dgm:prSet/>
      <dgm:spPr/>
      <dgm:t>
        <a:bodyPr/>
        <a:lstStyle/>
        <a:p>
          <a:r>
            <a:rPr lang="fr-FR" dirty="0"/>
            <a:t>Expliquer comment la question a émergé </a:t>
          </a:r>
          <a:r>
            <a:rPr lang="fr-FR"/>
            <a:t>et présenter les </a:t>
          </a:r>
          <a:r>
            <a:rPr lang="fr-FR" dirty="0"/>
            <a:t>différentes dimensions, les enjeux de l’étude qu’il a menée pour en chercher la réponse</a:t>
          </a:r>
        </a:p>
      </dgm:t>
    </dgm:pt>
    <dgm:pt modelId="{80A906F7-156A-4280-97ED-DE43F75A05ED}" type="parTrans" cxnId="{29A638C6-CBCC-42CA-9061-A8D7B445AE0F}">
      <dgm:prSet/>
      <dgm:spPr/>
      <dgm:t>
        <a:bodyPr/>
        <a:lstStyle/>
        <a:p>
          <a:endParaRPr lang="fr-FR"/>
        </a:p>
      </dgm:t>
    </dgm:pt>
    <dgm:pt modelId="{3AA444D4-4E4C-4DF1-BBFE-11028BB1B3F8}" type="sibTrans" cxnId="{29A638C6-CBCC-42CA-9061-A8D7B445AE0F}">
      <dgm:prSet/>
      <dgm:spPr/>
      <dgm:t>
        <a:bodyPr/>
        <a:lstStyle/>
        <a:p>
          <a:endParaRPr lang="fr-FR"/>
        </a:p>
      </dgm:t>
    </dgm:pt>
    <dgm:pt modelId="{31574EB9-291A-4B8C-B64E-62EBCB09348F}">
      <dgm:prSet/>
      <dgm:spPr/>
      <dgm:t>
        <a:bodyPr/>
        <a:lstStyle/>
        <a:p>
          <a:r>
            <a:rPr lang="fr-FR" dirty="0"/>
            <a:t>Présenter la réponse élaborée en réponse à cette question</a:t>
          </a:r>
        </a:p>
      </dgm:t>
    </dgm:pt>
    <dgm:pt modelId="{0A67EB81-6015-4BB5-9844-DE69E2F1823F}" type="parTrans" cxnId="{6AC7BFD3-A582-460C-9A0F-DCF7406912A4}">
      <dgm:prSet/>
      <dgm:spPr/>
      <dgm:t>
        <a:bodyPr/>
        <a:lstStyle/>
        <a:p>
          <a:endParaRPr lang="fr-FR"/>
        </a:p>
      </dgm:t>
    </dgm:pt>
    <dgm:pt modelId="{74EF5506-E5CF-43C5-880D-1EC309E8151C}" type="sibTrans" cxnId="{6AC7BFD3-A582-460C-9A0F-DCF7406912A4}">
      <dgm:prSet/>
      <dgm:spPr/>
      <dgm:t>
        <a:bodyPr/>
        <a:lstStyle/>
        <a:p>
          <a:endParaRPr lang="fr-FR"/>
        </a:p>
      </dgm:t>
    </dgm:pt>
    <dgm:pt modelId="{0E22C060-7670-4DBE-ACF7-4F4105BD49A6}" type="pres">
      <dgm:prSet presAssocID="{8B649523-476F-4C18-83F2-B2A25F18D450}" presName="Name0" presStyleCnt="0">
        <dgm:presLayoutVars>
          <dgm:dir/>
          <dgm:animLvl val="lvl"/>
          <dgm:resizeHandles/>
        </dgm:presLayoutVars>
      </dgm:prSet>
      <dgm:spPr/>
    </dgm:pt>
    <dgm:pt modelId="{A5C51229-6F56-46FB-9DF3-FA98CFD08E1A}" type="pres">
      <dgm:prSet presAssocID="{43093C6E-7E0E-44A1-AFBC-97971B48DEB8}" presName="linNode" presStyleCnt="0"/>
      <dgm:spPr/>
    </dgm:pt>
    <dgm:pt modelId="{9C8DA0B2-A16A-4EC8-A862-8203FA0D6644}" type="pres">
      <dgm:prSet presAssocID="{43093C6E-7E0E-44A1-AFBC-97971B48DEB8}" presName="parentShp" presStyleLbl="node1" presStyleIdx="0" presStyleCnt="3" custScaleX="115920">
        <dgm:presLayoutVars>
          <dgm:bulletEnabled val="1"/>
        </dgm:presLayoutVars>
      </dgm:prSet>
      <dgm:spPr/>
    </dgm:pt>
    <dgm:pt modelId="{695D315B-9081-4CBC-818A-E2FDC11BE6DC}" type="pres">
      <dgm:prSet presAssocID="{43093C6E-7E0E-44A1-AFBC-97971B48DEB8}" presName="childShp" presStyleLbl="bgAccFollowNode1" presStyleIdx="0" presStyleCnt="3" custScaleX="139512">
        <dgm:presLayoutVars>
          <dgm:bulletEnabled val="1"/>
        </dgm:presLayoutVars>
      </dgm:prSet>
      <dgm:spPr>
        <a:prstGeom prst="flowChartAlternateProcess">
          <a:avLst/>
        </a:prstGeom>
      </dgm:spPr>
    </dgm:pt>
    <dgm:pt modelId="{82347CE0-65AE-4426-A5B8-A5A03077AA88}" type="pres">
      <dgm:prSet presAssocID="{4F10D101-6F2F-459C-BB53-75951F514623}" presName="spacing" presStyleCnt="0"/>
      <dgm:spPr/>
    </dgm:pt>
    <dgm:pt modelId="{973506B2-9538-46BB-A5E8-DDAFD5A01B2F}" type="pres">
      <dgm:prSet presAssocID="{7D3F9F84-3EFD-4E9D-9E2A-3D8533A36828}" presName="linNode" presStyleCnt="0"/>
      <dgm:spPr/>
    </dgm:pt>
    <dgm:pt modelId="{B7A2254F-76FF-460A-9F12-4B95D48842FE}" type="pres">
      <dgm:prSet presAssocID="{7D3F9F84-3EFD-4E9D-9E2A-3D8533A36828}" presName="parentShp" presStyleLbl="node1" presStyleIdx="1" presStyleCnt="3" custScaleX="115920">
        <dgm:presLayoutVars>
          <dgm:bulletEnabled val="1"/>
        </dgm:presLayoutVars>
      </dgm:prSet>
      <dgm:spPr/>
    </dgm:pt>
    <dgm:pt modelId="{A841F037-8DA4-4EFC-AB9B-C8F361770341}" type="pres">
      <dgm:prSet presAssocID="{7D3F9F84-3EFD-4E9D-9E2A-3D8533A36828}" presName="childShp" presStyleLbl="bgAccFollowNode1" presStyleIdx="1" presStyleCnt="3" custScaleX="139512" custLinFactNeighborX="3881">
        <dgm:presLayoutVars>
          <dgm:bulletEnabled val="1"/>
        </dgm:presLayoutVars>
      </dgm:prSet>
      <dgm:spPr>
        <a:prstGeom prst="roundRect">
          <a:avLst/>
        </a:prstGeom>
      </dgm:spPr>
    </dgm:pt>
    <dgm:pt modelId="{0A4528FC-E0A6-4451-982E-76CC83FC40B2}" type="pres">
      <dgm:prSet presAssocID="{47807F7E-2644-482D-BE72-0C19F83328AD}" presName="spacing" presStyleCnt="0"/>
      <dgm:spPr/>
    </dgm:pt>
    <dgm:pt modelId="{D5D17925-BFDF-497A-A633-C7F860407492}" type="pres">
      <dgm:prSet presAssocID="{372C48E3-633F-4E90-BD9C-616A071C3471}" presName="linNode" presStyleCnt="0"/>
      <dgm:spPr/>
    </dgm:pt>
    <dgm:pt modelId="{54A3AE10-6859-467C-9604-198CC667BDE1}" type="pres">
      <dgm:prSet presAssocID="{372C48E3-633F-4E90-BD9C-616A071C3471}" presName="parentShp" presStyleLbl="node1" presStyleIdx="2" presStyleCnt="3" custScaleX="115920">
        <dgm:presLayoutVars>
          <dgm:bulletEnabled val="1"/>
        </dgm:presLayoutVars>
      </dgm:prSet>
      <dgm:spPr/>
    </dgm:pt>
    <dgm:pt modelId="{31C77760-03AE-4FDA-B1A7-0E20EFF796EA}" type="pres">
      <dgm:prSet presAssocID="{372C48E3-633F-4E90-BD9C-616A071C3471}" presName="childShp" presStyleLbl="bgAccFollowNode1" presStyleIdx="2" presStyleCnt="3" custScaleX="139512">
        <dgm:presLayoutVars>
          <dgm:bulletEnabled val="1"/>
        </dgm:presLayoutVars>
      </dgm:prSet>
      <dgm:spPr>
        <a:prstGeom prst="flowChartAlternateProcess">
          <a:avLst/>
        </a:prstGeom>
      </dgm:spPr>
    </dgm:pt>
  </dgm:ptLst>
  <dgm:cxnLst>
    <dgm:cxn modelId="{07F24F14-DA6E-4172-A991-1FE539CC8CB4}" srcId="{372C48E3-633F-4E90-BD9C-616A071C3471}" destId="{3B99B24C-B79D-4D58-B761-9D288D2A3CA2}" srcOrd="1" destOrd="0" parTransId="{122D0681-4270-4587-852D-D094AE6F300D}" sibTransId="{D8600893-BC74-43B1-82CD-CE4F114DA9D8}"/>
    <dgm:cxn modelId="{E6BF9416-B092-487F-AC4C-A21969047F5C}" type="presOf" srcId="{8B649523-476F-4C18-83F2-B2A25F18D450}" destId="{0E22C060-7670-4DBE-ACF7-4F4105BD49A6}" srcOrd="0" destOrd="0" presId="urn:microsoft.com/office/officeart/2005/8/layout/vList6"/>
    <dgm:cxn modelId="{2D275A21-EA3B-4C06-9542-30B7545EDE1B}" type="presOf" srcId="{31574EB9-291A-4B8C-B64E-62EBCB09348F}" destId="{695D315B-9081-4CBC-818A-E2FDC11BE6DC}" srcOrd="0" destOrd="2" presId="urn:microsoft.com/office/officeart/2005/8/layout/vList6"/>
    <dgm:cxn modelId="{354FAB27-A449-4042-B5B2-8BC220D720BA}" type="presOf" srcId="{93F70F4D-6313-41A3-8EF0-ADD8B6A1C689}" destId="{31C77760-03AE-4FDA-B1A7-0E20EFF796EA}" srcOrd="0" destOrd="3" presId="urn:microsoft.com/office/officeart/2005/8/layout/vList6"/>
    <dgm:cxn modelId="{9016612B-9A4B-4225-9276-59AFA8326252}" srcId="{8B649523-476F-4C18-83F2-B2A25F18D450}" destId="{7D3F9F84-3EFD-4E9D-9E2A-3D8533A36828}" srcOrd="1" destOrd="0" parTransId="{DE38304D-90D7-497E-9A2F-0BD3A5150808}" sibTransId="{47807F7E-2644-482D-BE72-0C19F83328AD}"/>
    <dgm:cxn modelId="{94D1CA2B-AC7B-4ABF-AE37-D12892FC027E}" srcId="{8B649523-476F-4C18-83F2-B2A25F18D450}" destId="{43093C6E-7E0E-44A1-AFBC-97971B48DEB8}" srcOrd="0" destOrd="0" parTransId="{7FFD5BFA-7B4D-40DC-B81D-79297E67F98D}" sibTransId="{4F10D101-6F2F-459C-BB53-75951F514623}"/>
    <dgm:cxn modelId="{11452661-8BC1-407C-98DB-A5188BD0A175}" type="presOf" srcId="{43093C6E-7E0E-44A1-AFBC-97971B48DEB8}" destId="{9C8DA0B2-A16A-4EC8-A862-8203FA0D6644}" srcOrd="0" destOrd="0" presId="urn:microsoft.com/office/officeart/2005/8/layout/vList6"/>
    <dgm:cxn modelId="{0D6E9944-D5EB-4908-9895-6D5FB55A62D9}" type="presOf" srcId="{CB6EF972-E087-46F3-9F9E-7BFB8B255062}" destId="{A841F037-8DA4-4EFC-AB9B-C8F361770341}" srcOrd="0" destOrd="1" presId="urn:microsoft.com/office/officeart/2005/8/layout/vList6"/>
    <dgm:cxn modelId="{C9752770-2B72-4690-806B-E539E8D6FF41}" type="presOf" srcId="{5CD9AD6C-9FAC-4F87-A43B-E5FA260CDDA8}" destId="{695D315B-9081-4CBC-818A-E2FDC11BE6DC}" srcOrd="0" destOrd="1" presId="urn:microsoft.com/office/officeart/2005/8/layout/vList6"/>
    <dgm:cxn modelId="{39D27475-1E46-4B2B-969F-1575EAE412C3}" srcId="{8B649523-476F-4C18-83F2-B2A25F18D450}" destId="{372C48E3-633F-4E90-BD9C-616A071C3471}" srcOrd="2" destOrd="0" parTransId="{E0BD3F93-1630-46C5-A306-C226B37A354A}" sibTransId="{4D3EF040-9E5A-4904-8C16-35181B9B5047}"/>
    <dgm:cxn modelId="{84577B57-747D-47E7-96A6-8B233BC3A8C2}" type="presOf" srcId="{372C48E3-633F-4E90-BD9C-616A071C3471}" destId="{54A3AE10-6859-467C-9604-198CC667BDE1}" srcOrd="0" destOrd="0" presId="urn:microsoft.com/office/officeart/2005/8/layout/vList6"/>
    <dgm:cxn modelId="{24AF4E8C-C24D-40A6-B3A6-FAC491790D78}" type="presOf" srcId="{C1B6F239-FB86-4344-B418-C12485B2EEB7}" destId="{A841F037-8DA4-4EFC-AB9B-C8F361770341}" srcOrd="0" destOrd="0" presId="urn:microsoft.com/office/officeart/2005/8/layout/vList6"/>
    <dgm:cxn modelId="{017D28A1-BF9F-40F4-8BA2-6E40D817F880}" srcId="{372C48E3-633F-4E90-BD9C-616A071C3471}" destId="{1E2060F5-5B2C-4F72-9B7F-62D01AC97086}" srcOrd="2" destOrd="0" parTransId="{26622FBC-A0BD-404C-A050-3408AE9F38A0}" sibTransId="{9B134D9E-5A33-4B23-92F4-0747305A0A7B}"/>
    <dgm:cxn modelId="{2E90FAA4-CD12-47C0-9BDA-6A151B8C69A8}" type="presOf" srcId="{6566B4F7-3F00-4174-8573-7FF23DC7A25A}" destId="{31C77760-03AE-4FDA-B1A7-0E20EFF796EA}" srcOrd="0" destOrd="0" presId="urn:microsoft.com/office/officeart/2005/8/layout/vList6"/>
    <dgm:cxn modelId="{E8D66FAA-9952-4CF4-A9DE-37D66C008623}" type="presOf" srcId="{7D3F9F84-3EFD-4E9D-9E2A-3D8533A36828}" destId="{B7A2254F-76FF-460A-9F12-4B95D48842FE}" srcOrd="0" destOrd="0" presId="urn:microsoft.com/office/officeart/2005/8/layout/vList6"/>
    <dgm:cxn modelId="{999787AA-E7B3-49AD-B591-734A872BD45F}" type="presOf" srcId="{0C68DFCD-8D5E-48AB-B53C-DCA9BBEAA872}" destId="{695D315B-9081-4CBC-818A-E2FDC11BE6DC}" srcOrd="0" destOrd="0" presId="urn:microsoft.com/office/officeart/2005/8/layout/vList6"/>
    <dgm:cxn modelId="{8362F9BA-4B41-440A-BDEB-7FDF76D098B0}" srcId="{43093C6E-7E0E-44A1-AFBC-97971B48DEB8}" destId="{0C68DFCD-8D5E-48AB-B53C-DCA9BBEAA872}" srcOrd="0" destOrd="0" parTransId="{81EFEE00-E09E-48CA-B608-76F0F3BAA656}" sibTransId="{EB430A8A-A35C-4A1C-B5DC-8891DBA60282}"/>
    <dgm:cxn modelId="{29A638C6-CBCC-42CA-9061-A8D7B445AE0F}" srcId="{43093C6E-7E0E-44A1-AFBC-97971B48DEB8}" destId="{5CD9AD6C-9FAC-4F87-A43B-E5FA260CDDA8}" srcOrd="1" destOrd="0" parTransId="{80A906F7-156A-4280-97ED-DE43F75A05ED}" sibTransId="{3AA444D4-4E4C-4DF1-BBFE-11028BB1B3F8}"/>
    <dgm:cxn modelId="{9CFB71CD-5586-44BB-B414-85755D5C575C}" srcId="{372C48E3-633F-4E90-BD9C-616A071C3471}" destId="{93F70F4D-6313-41A3-8EF0-ADD8B6A1C689}" srcOrd="3" destOrd="0" parTransId="{CDBAF788-2C4B-455E-8D98-AEE83B0697F0}" sibTransId="{D7314CEE-8B5B-4BD5-A7E7-D8CA78175AFA}"/>
    <dgm:cxn modelId="{5C9FFDCD-00BF-4419-9020-90CD8ED6A4BC}" type="presOf" srcId="{1E2060F5-5B2C-4F72-9B7F-62D01AC97086}" destId="{31C77760-03AE-4FDA-B1A7-0E20EFF796EA}" srcOrd="0" destOrd="2" presId="urn:microsoft.com/office/officeart/2005/8/layout/vList6"/>
    <dgm:cxn modelId="{F47890D2-DA81-4824-85FC-48E21E2D1B10}" type="presOf" srcId="{3B99B24C-B79D-4D58-B761-9D288D2A3CA2}" destId="{31C77760-03AE-4FDA-B1A7-0E20EFF796EA}" srcOrd="0" destOrd="1" presId="urn:microsoft.com/office/officeart/2005/8/layout/vList6"/>
    <dgm:cxn modelId="{3CD18BD3-A133-4F2D-91C1-5CB326B1A2FB}" srcId="{7D3F9F84-3EFD-4E9D-9E2A-3D8533A36828}" destId="{CB6EF972-E087-46F3-9F9E-7BFB8B255062}" srcOrd="1" destOrd="0" parTransId="{6E5AE7E5-9CA4-4627-91BC-A60D120F2AB7}" sibTransId="{21744CFD-7818-42DD-8163-2C62C3C0D0E6}"/>
    <dgm:cxn modelId="{6AC7BFD3-A582-460C-9A0F-DCF7406912A4}" srcId="{43093C6E-7E0E-44A1-AFBC-97971B48DEB8}" destId="{31574EB9-291A-4B8C-B64E-62EBCB09348F}" srcOrd="2" destOrd="0" parTransId="{0A67EB81-6015-4BB5-9844-DE69E2F1823F}" sibTransId="{74EF5506-E5CF-43C5-880D-1EC309E8151C}"/>
    <dgm:cxn modelId="{E3F01EDC-A80B-4DBB-9473-9CB0B4A9074B}" srcId="{7D3F9F84-3EFD-4E9D-9E2A-3D8533A36828}" destId="{C1B6F239-FB86-4344-B418-C12485B2EEB7}" srcOrd="0" destOrd="0" parTransId="{6A77C1E6-FFF1-4E58-9709-AA7D141B5F2D}" sibTransId="{FF16C090-52EE-422D-A308-BE3A88656DF7}"/>
    <dgm:cxn modelId="{1046D3F8-6DDA-4F69-BC77-A69AC0A4296B}" srcId="{372C48E3-633F-4E90-BD9C-616A071C3471}" destId="{6566B4F7-3F00-4174-8573-7FF23DC7A25A}" srcOrd="0" destOrd="0" parTransId="{AC3AF247-6F69-4EF2-9BF6-38E6337AE77C}" sibTransId="{E59EB383-B301-4AA2-B6AD-CAD074180A98}"/>
    <dgm:cxn modelId="{818BBC64-FABE-46D7-82D0-3B02F23BA35D}" type="presParOf" srcId="{0E22C060-7670-4DBE-ACF7-4F4105BD49A6}" destId="{A5C51229-6F56-46FB-9DF3-FA98CFD08E1A}" srcOrd="0" destOrd="0" presId="urn:microsoft.com/office/officeart/2005/8/layout/vList6"/>
    <dgm:cxn modelId="{9B45D3FF-C14E-4AAA-8C01-548CF1B2729C}" type="presParOf" srcId="{A5C51229-6F56-46FB-9DF3-FA98CFD08E1A}" destId="{9C8DA0B2-A16A-4EC8-A862-8203FA0D6644}" srcOrd="0" destOrd="0" presId="urn:microsoft.com/office/officeart/2005/8/layout/vList6"/>
    <dgm:cxn modelId="{C533A5CE-BBCC-4FE9-9C57-B1E735A51E91}" type="presParOf" srcId="{A5C51229-6F56-46FB-9DF3-FA98CFD08E1A}" destId="{695D315B-9081-4CBC-818A-E2FDC11BE6DC}" srcOrd="1" destOrd="0" presId="urn:microsoft.com/office/officeart/2005/8/layout/vList6"/>
    <dgm:cxn modelId="{46CB5FDE-447B-4035-83FC-0FFE2F162375}" type="presParOf" srcId="{0E22C060-7670-4DBE-ACF7-4F4105BD49A6}" destId="{82347CE0-65AE-4426-A5B8-A5A03077AA88}" srcOrd="1" destOrd="0" presId="urn:microsoft.com/office/officeart/2005/8/layout/vList6"/>
    <dgm:cxn modelId="{E148E537-2140-44DD-A37F-002AC25F3291}" type="presParOf" srcId="{0E22C060-7670-4DBE-ACF7-4F4105BD49A6}" destId="{973506B2-9538-46BB-A5E8-DDAFD5A01B2F}" srcOrd="2" destOrd="0" presId="urn:microsoft.com/office/officeart/2005/8/layout/vList6"/>
    <dgm:cxn modelId="{C2D920CA-EED5-4216-B475-34FA3B6EF5BF}" type="presParOf" srcId="{973506B2-9538-46BB-A5E8-DDAFD5A01B2F}" destId="{B7A2254F-76FF-460A-9F12-4B95D48842FE}" srcOrd="0" destOrd="0" presId="urn:microsoft.com/office/officeart/2005/8/layout/vList6"/>
    <dgm:cxn modelId="{51AE91E9-C05C-49F0-9F91-A3BC05A2016D}" type="presParOf" srcId="{973506B2-9538-46BB-A5E8-DDAFD5A01B2F}" destId="{A841F037-8DA4-4EFC-AB9B-C8F361770341}" srcOrd="1" destOrd="0" presId="urn:microsoft.com/office/officeart/2005/8/layout/vList6"/>
    <dgm:cxn modelId="{76E45920-6C5E-4AA3-919D-486E0B7A7439}" type="presParOf" srcId="{0E22C060-7670-4DBE-ACF7-4F4105BD49A6}" destId="{0A4528FC-E0A6-4451-982E-76CC83FC40B2}" srcOrd="3" destOrd="0" presId="urn:microsoft.com/office/officeart/2005/8/layout/vList6"/>
    <dgm:cxn modelId="{F54776C4-CFE6-4354-810E-2C9E51010685}" type="presParOf" srcId="{0E22C060-7670-4DBE-ACF7-4F4105BD49A6}" destId="{D5D17925-BFDF-497A-A633-C7F860407492}" srcOrd="4" destOrd="0" presId="urn:microsoft.com/office/officeart/2005/8/layout/vList6"/>
    <dgm:cxn modelId="{D452782D-282B-456D-8DCF-B5554202D5DB}" type="presParOf" srcId="{D5D17925-BFDF-497A-A633-C7F860407492}" destId="{54A3AE10-6859-467C-9604-198CC667BDE1}" srcOrd="0" destOrd="0" presId="urn:microsoft.com/office/officeart/2005/8/layout/vList6"/>
    <dgm:cxn modelId="{FE310B7C-F74F-4931-B481-AEDECB5218F4}" type="presParOf" srcId="{D5D17925-BFDF-497A-A633-C7F860407492}" destId="{31C77760-03AE-4FDA-B1A7-0E20EFF796EA}" srcOrd="1" destOrd="0" presId="urn:microsoft.com/office/officeart/2005/8/layout/vList6"/>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E0011A-ECCE-4CC9-9846-EE7D925F46BB}"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fr-FR"/>
        </a:p>
      </dgm:t>
    </dgm:pt>
    <dgm:pt modelId="{958BB719-80D7-49A2-BBDE-944DBD3B1BE3}">
      <dgm:prSet phldrT="[Texte]" custT="1"/>
      <dgm:spPr>
        <a:solidFill>
          <a:srgbClr val="00B050"/>
        </a:solidFill>
      </dgm:spPr>
      <dgm:t>
        <a:bodyPr/>
        <a:lstStyle/>
        <a:p>
          <a:pPr algn="l"/>
          <a:r>
            <a:rPr lang="fr-FR" sz="1050" dirty="0"/>
            <a:t>L’élève a mené une étude mobilisant les acquis de STSS-du pôle MA3S de première et terminale, ancré en STSS thématique</a:t>
          </a:r>
          <a:br>
            <a:rPr lang="fr-FR" sz="1050" dirty="0"/>
          </a:br>
          <a:r>
            <a:rPr lang="fr-FR" sz="1050" dirty="0"/>
            <a:t> (travail individuel ou collectif). </a:t>
          </a:r>
        </a:p>
      </dgm:t>
    </dgm:pt>
    <dgm:pt modelId="{BDA3DDF5-ED7D-48AB-A422-2BD891079766}" type="parTrans" cxnId="{478F4E6A-D631-48A7-9B72-8E7AAAB6EC50}">
      <dgm:prSet/>
      <dgm:spPr/>
      <dgm:t>
        <a:bodyPr/>
        <a:lstStyle/>
        <a:p>
          <a:endParaRPr lang="fr-FR" sz="2400"/>
        </a:p>
      </dgm:t>
    </dgm:pt>
    <dgm:pt modelId="{4975798D-E9F4-44D0-AB86-C37C1D516B68}" type="sibTrans" cxnId="{478F4E6A-D631-48A7-9B72-8E7AAAB6EC50}">
      <dgm:prSet custT="1"/>
      <dgm:spPr/>
      <dgm:t>
        <a:bodyPr/>
        <a:lstStyle/>
        <a:p>
          <a:endParaRPr lang="fr-FR" sz="700" dirty="0"/>
        </a:p>
      </dgm:t>
    </dgm:pt>
    <dgm:pt modelId="{21F27AC4-2F8C-4979-A744-CAE7EB375EE3}">
      <dgm:prSet phldrT="[Texte]" custT="1"/>
      <dgm:spPr>
        <a:solidFill>
          <a:srgbClr val="00B050"/>
        </a:solidFill>
      </dgm:spPr>
      <dgm:t>
        <a:bodyPr/>
        <a:lstStyle/>
        <a:p>
          <a:pPr algn="l"/>
          <a:r>
            <a:rPr lang="fr-FR" sz="1050" dirty="0">
              <a:solidFill>
                <a:schemeClr val="bg1"/>
              </a:solidFill>
            </a:rPr>
            <a:t>Il élabore deux questions en lien avec cette étude ; il cherche à y répondre. </a:t>
          </a:r>
          <a:endParaRPr lang="fr-FR" sz="1050" dirty="0"/>
        </a:p>
      </dgm:t>
    </dgm:pt>
    <dgm:pt modelId="{92BC783A-44C4-461E-85E1-C03EB3A94AAB}" type="parTrans" cxnId="{D13E1EB2-5C7A-404A-A7DD-52A503D7E03D}">
      <dgm:prSet/>
      <dgm:spPr/>
      <dgm:t>
        <a:bodyPr/>
        <a:lstStyle/>
        <a:p>
          <a:endParaRPr lang="fr-FR" sz="2400"/>
        </a:p>
      </dgm:t>
    </dgm:pt>
    <dgm:pt modelId="{F5CED6A5-7DE1-4AF9-95A2-BCE3A51E7BFA}" type="sibTrans" cxnId="{D13E1EB2-5C7A-404A-A7DD-52A503D7E03D}">
      <dgm:prSet custT="1"/>
      <dgm:spPr>
        <a:solidFill>
          <a:srgbClr val="00B050"/>
        </a:solidFill>
        <a:ln>
          <a:solidFill>
            <a:srgbClr val="92D050"/>
          </a:solidFill>
        </a:ln>
      </dgm:spPr>
      <dgm:t>
        <a:bodyPr/>
        <a:lstStyle/>
        <a:p>
          <a:endParaRPr lang="fr-FR" sz="1000"/>
        </a:p>
      </dgm:t>
    </dgm:pt>
    <dgm:pt modelId="{37EB44AB-824D-4AC3-BE8B-1A220C6D6896}">
      <dgm:prSet phldrT="[Texte]" custT="1"/>
      <dgm:spPr>
        <a:solidFill>
          <a:srgbClr val="7030A0"/>
        </a:solidFill>
      </dgm:spPr>
      <dgm:t>
        <a:bodyPr/>
        <a:lstStyle/>
        <a:p>
          <a:pPr algn="l"/>
          <a:r>
            <a:rPr lang="fr-FR" sz="1050" dirty="0"/>
            <a:t>Pourquoi cette question pour lui ? Comment cette question a-t-elle émergé lors de l’étude menée ?</a:t>
          </a:r>
        </a:p>
        <a:p>
          <a:pPr algn="l"/>
          <a:r>
            <a:rPr lang="fr-FR" sz="1050" dirty="0"/>
            <a:t>Quelle a été sa démarche pour y répondre?</a:t>
          </a:r>
        </a:p>
        <a:p>
          <a:pPr algn="l"/>
          <a:r>
            <a:rPr lang="fr-FR" sz="1050" dirty="0"/>
            <a:t>Quelle(s) réponse(s) propose-t</a:t>
          </a:r>
          <a:r>
            <a:rPr lang="fr-FR" sz="1050" dirty="0">
              <a:solidFill>
                <a:srgbClr val="FF0000"/>
              </a:solidFill>
            </a:rPr>
            <a:t>-</a:t>
          </a:r>
          <a:r>
            <a:rPr lang="fr-FR" sz="1050" dirty="0"/>
            <a:t>il ?</a:t>
          </a:r>
        </a:p>
      </dgm:t>
    </dgm:pt>
    <dgm:pt modelId="{EBEFDEAE-6144-4804-9878-836F73B6B669}" type="parTrans" cxnId="{1350BED3-3801-4A16-921D-2B37C55EAB0C}">
      <dgm:prSet/>
      <dgm:spPr/>
      <dgm:t>
        <a:bodyPr/>
        <a:lstStyle/>
        <a:p>
          <a:endParaRPr lang="fr-FR" sz="2400"/>
        </a:p>
      </dgm:t>
    </dgm:pt>
    <dgm:pt modelId="{77A97EF9-06AF-4014-9AB5-22ACEDA8E26C}" type="sibTrans" cxnId="{1350BED3-3801-4A16-921D-2B37C55EAB0C}">
      <dgm:prSet custT="1"/>
      <dgm:spPr>
        <a:solidFill>
          <a:srgbClr val="2835FF"/>
        </a:solidFill>
      </dgm:spPr>
      <dgm:t>
        <a:bodyPr/>
        <a:lstStyle/>
        <a:p>
          <a:endParaRPr lang="fr-FR" sz="1000" dirty="0"/>
        </a:p>
      </dgm:t>
    </dgm:pt>
    <dgm:pt modelId="{8D0759F2-E5EE-4758-9802-2695B64BEEF1}">
      <dgm:prSet custT="1"/>
      <dgm:spPr>
        <a:solidFill>
          <a:srgbClr val="7030A0"/>
        </a:solidFill>
      </dgm:spPr>
      <dgm:t>
        <a:bodyPr/>
        <a:lstStyle/>
        <a:p>
          <a:pPr algn="l"/>
          <a:r>
            <a:rPr lang="fr-FR" sz="1050" dirty="0"/>
            <a:t>Echanges avec le jury permettant au candidat de montrer ses acquis en STSS, </a:t>
          </a:r>
          <a:r>
            <a:rPr lang="fr-FR" sz="1050" strike="noStrike" dirty="0"/>
            <a:t>MA3S, et </a:t>
          </a:r>
          <a:r>
            <a:rPr lang="fr-FR" sz="1050" strike="noStrike" dirty="0">
              <a:solidFill>
                <a:schemeClr val="bg1"/>
              </a:solidFill>
            </a:rPr>
            <a:t>thématique </a:t>
          </a:r>
          <a:r>
            <a:rPr lang="fr-FR" sz="1050" dirty="0">
              <a:solidFill>
                <a:schemeClr val="bg1"/>
              </a:solidFill>
            </a:rPr>
            <a:t>et, selon le sujet, en C-BPH.</a:t>
          </a:r>
          <a:endParaRPr lang="fr-FR" sz="1050" dirty="0"/>
        </a:p>
      </dgm:t>
    </dgm:pt>
    <dgm:pt modelId="{2245F484-ED47-415F-81F4-F1236FE795DA}" type="parTrans" cxnId="{2788B078-B7EE-4CB0-9A54-E4CD13660F3D}">
      <dgm:prSet/>
      <dgm:spPr/>
      <dgm:t>
        <a:bodyPr/>
        <a:lstStyle/>
        <a:p>
          <a:endParaRPr lang="fr-FR" sz="2400"/>
        </a:p>
      </dgm:t>
    </dgm:pt>
    <dgm:pt modelId="{957F26EB-6151-4434-B905-FC4D2381B33A}" type="sibTrans" cxnId="{2788B078-B7EE-4CB0-9A54-E4CD13660F3D}">
      <dgm:prSet custT="1"/>
      <dgm:spPr>
        <a:solidFill>
          <a:srgbClr val="2835FF"/>
        </a:solidFill>
      </dgm:spPr>
      <dgm:t>
        <a:bodyPr/>
        <a:lstStyle/>
        <a:p>
          <a:endParaRPr lang="fr-FR" sz="1000" dirty="0"/>
        </a:p>
      </dgm:t>
    </dgm:pt>
    <dgm:pt modelId="{596D4BA7-36FB-4F99-873D-0AE6124BF45B}">
      <dgm:prSet custT="1"/>
      <dgm:spPr>
        <a:solidFill>
          <a:srgbClr val="7030A0"/>
        </a:solidFill>
      </dgm:spPr>
      <dgm:t>
        <a:bodyPr/>
        <a:lstStyle/>
        <a:p>
          <a:pPr algn="l"/>
          <a:r>
            <a:rPr lang="fr-FR" sz="1050" dirty="0"/>
            <a:t>Lien entre son choix de question-support ou l’étude menée et son projet</a:t>
          </a:r>
        </a:p>
        <a:p>
          <a:pPr algn="l"/>
          <a:r>
            <a:rPr lang="fr-FR" sz="1050" dirty="0"/>
            <a:t>Et/ou </a:t>
          </a:r>
        </a:p>
        <a:p>
          <a:pPr algn="l"/>
          <a:r>
            <a:rPr lang="fr-FR" sz="1050" dirty="0"/>
            <a:t>Comment </a:t>
          </a:r>
          <a:r>
            <a:rPr lang="fr-FR" sz="1050" dirty="0" err="1"/>
            <a:t>a-t-il</a:t>
          </a:r>
          <a:r>
            <a:rPr lang="fr-FR" sz="1050" dirty="0"/>
            <a:t> construit son projet d’orientation</a:t>
          </a:r>
        </a:p>
      </dgm:t>
    </dgm:pt>
    <dgm:pt modelId="{5C218019-4868-4E26-95E9-F164D7CA1D84}" type="parTrans" cxnId="{D09DE633-8398-42A7-BB2B-25967711CD43}">
      <dgm:prSet/>
      <dgm:spPr/>
      <dgm:t>
        <a:bodyPr/>
        <a:lstStyle/>
        <a:p>
          <a:endParaRPr lang="fr-FR" sz="2400"/>
        </a:p>
      </dgm:t>
    </dgm:pt>
    <dgm:pt modelId="{0F9674CA-891C-46C6-AECA-C7CDDC5E56A5}" type="sibTrans" cxnId="{D09DE633-8398-42A7-BB2B-25967711CD43}">
      <dgm:prSet/>
      <dgm:spPr/>
      <dgm:t>
        <a:bodyPr/>
        <a:lstStyle/>
        <a:p>
          <a:endParaRPr lang="fr-FR" sz="2400"/>
        </a:p>
      </dgm:t>
    </dgm:pt>
    <dgm:pt modelId="{65E5B294-4229-4F93-A5AF-B0561B57FF31}" type="pres">
      <dgm:prSet presAssocID="{04E0011A-ECCE-4CC9-9846-EE7D925F46BB}" presName="linearFlow" presStyleCnt="0">
        <dgm:presLayoutVars>
          <dgm:resizeHandles val="exact"/>
        </dgm:presLayoutVars>
      </dgm:prSet>
      <dgm:spPr/>
    </dgm:pt>
    <dgm:pt modelId="{900F770E-59E3-4122-80CD-CEAF303BD655}" type="pres">
      <dgm:prSet presAssocID="{958BB719-80D7-49A2-BBDE-944DBD3B1BE3}" presName="node" presStyleLbl="node1" presStyleIdx="0" presStyleCnt="5" custScaleX="147658" custScaleY="136123" custLinFactNeighborX="2560" custLinFactNeighborY="-15632">
        <dgm:presLayoutVars>
          <dgm:bulletEnabled val="1"/>
        </dgm:presLayoutVars>
      </dgm:prSet>
      <dgm:spPr/>
    </dgm:pt>
    <dgm:pt modelId="{B1587C90-EA4B-423D-8892-28FAEB93CA30}" type="pres">
      <dgm:prSet presAssocID="{4975798D-E9F4-44D0-AB86-C37C1D516B68}" presName="sibTrans" presStyleLbl="sibTrans2D1" presStyleIdx="0" presStyleCnt="4" custLinFactNeighborX="-8960" custLinFactNeighborY="-9428"/>
      <dgm:spPr/>
    </dgm:pt>
    <dgm:pt modelId="{575579A9-A5FE-4D31-A371-E333EEA38902}" type="pres">
      <dgm:prSet presAssocID="{4975798D-E9F4-44D0-AB86-C37C1D516B68}" presName="connectorText" presStyleLbl="sibTrans2D1" presStyleIdx="0" presStyleCnt="4"/>
      <dgm:spPr/>
    </dgm:pt>
    <dgm:pt modelId="{378341D2-5950-4B7F-9675-B9A006B1DD9E}" type="pres">
      <dgm:prSet presAssocID="{21F27AC4-2F8C-4979-A744-CAE7EB375EE3}" presName="node" presStyleLbl="node1" presStyleIdx="1" presStyleCnt="5" custScaleX="147658" custScaleY="61904" custLinFactNeighborX="2561" custLinFactNeighborY="-52747">
        <dgm:presLayoutVars>
          <dgm:bulletEnabled val="1"/>
        </dgm:presLayoutVars>
      </dgm:prSet>
      <dgm:spPr/>
    </dgm:pt>
    <dgm:pt modelId="{D8A752D5-F1CC-4D26-9E8F-A6B48295453C}" type="pres">
      <dgm:prSet presAssocID="{F5CED6A5-7DE1-4AF9-95A2-BCE3A51E7BFA}" presName="sibTrans" presStyleLbl="sibTrans2D1" presStyleIdx="1" presStyleCnt="4" custLinFactNeighborX="-9045" custLinFactNeighborY="-11292"/>
      <dgm:spPr/>
    </dgm:pt>
    <dgm:pt modelId="{DF083B97-75DB-4951-93E8-356D9E4254AA}" type="pres">
      <dgm:prSet presAssocID="{F5CED6A5-7DE1-4AF9-95A2-BCE3A51E7BFA}" presName="connectorText" presStyleLbl="sibTrans2D1" presStyleIdx="1" presStyleCnt="4"/>
      <dgm:spPr/>
    </dgm:pt>
    <dgm:pt modelId="{756C532A-A82E-4A18-B913-97C64D680C4D}" type="pres">
      <dgm:prSet presAssocID="{37EB44AB-824D-4AC3-BE8B-1A220C6D6896}" presName="node" presStyleLbl="node1" presStyleIdx="2" presStyleCnt="5" custScaleX="147658" custScaleY="148318" custLinFactNeighborX="2561" custLinFactNeighborY="-47153">
        <dgm:presLayoutVars>
          <dgm:bulletEnabled val="1"/>
        </dgm:presLayoutVars>
      </dgm:prSet>
      <dgm:spPr/>
    </dgm:pt>
    <dgm:pt modelId="{9D26ACEF-A544-41DE-951E-A244B9339D59}" type="pres">
      <dgm:prSet presAssocID="{77A97EF9-06AF-4014-9AB5-22ACEDA8E26C}" presName="sibTrans" presStyleLbl="sibTrans2D1" presStyleIdx="2" presStyleCnt="4" custLinFactNeighborX="-10575" custLinFactNeighborY="-1641"/>
      <dgm:spPr/>
    </dgm:pt>
    <dgm:pt modelId="{38C74572-FB27-4125-84FB-DA6490D1AE7A}" type="pres">
      <dgm:prSet presAssocID="{77A97EF9-06AF-4014-9AB5-22ACEDA8E26C}" presName="connectorText" presStyleLbl="sibTrans2D1" presStyleIdx="2" presStyleCnt="4"/>
      <dgm:spPr/>
    </dgm:pt>
    <dgm:pt modelId="{401E4C35-0020-4D81-88A5-AA1115C8A856}" type="pres">
      <dgm:prSet presAssocID="{8D0759F2-E5EE-4758-9802-2695B64BEEF1}" presName="node" presStyleLbl="node1" presStyleIdx="3" presStyleCnt="5" custScaleX="147658" custScaleY="129649" custLinFactNeighborX="2561" custLinFactNeighborY="-49109">
        <dgm:presLayoutVars>
          <dgm:bulletEnabled val="1"/>
        </dgm:presLayoutVars>
      </dgm:prSet>
      <dgm:spPr/>
    </dgm:pt>
    <dgm:pt modelId="{D8E82B74-FDE3-40FE-AD29-22C32FE9289F}" type="pres">
      <dgm:prSet presAssocID="{957F26EB-6151-4434-B905-FC4D2381B33A}" presName="sibTrans" presStyleLbl="sibTrans2D1" presStyleIdx="3" presStyleCnt="4" custLinFactNeighborX="-20804" custLinFactNeighborY="-24759"/>
      <dgm:spPr/>
    </dgm:pt>
    <dgm:pt modelId="{12DF9014-65F3-44D2-B5AC-7698400BDD0D}" type="pres">
      <dgm:prSet presAssocID="{957F26EB-6151-4434-B905-FC4D2381B33A}" presName="connectorText" presStyleLbl="sibTrans2D1" presStyleIdx="3" presStyleCnt="4"/>
      <dgm:spPr/>
    </dgm:pt>
    <dgm:pt modelId="{4E638192-FAD5-486C-ABF0-D2FB3763D457}" type="pres">
      <dgm:prSet presAssocID="{596D4BA7-36FB-4F99-873D-0AE6124BF45B}" presName="node" presStyleLbl="node1" presStyleIdx="4" presStyleCnt="5" custScaleX="152779" custScaleY="149086" custLinFactNeighborX="1612" custLinFactNeighborY="-3128">
        <dgm:presLayoutVars>
          <dgm:bulletEnabled val="1"/>
        </dgm:presLayoutVars>
      </dgm:prSet>
      <dgm:spPr/>
    </dgm:pt>
  </dgm:ptLst>
  <dgm:cxnLst>
    <dgm:cxn modelId="{E4BDFE01-ACEC-4132-AD15-8F80910AB55A}" type="presOf" srcId="{8D0759F2-E5EE-4758-9802-2695B64BEEF1}" destId="{401E4C35-0020-4D81-88A5-AA1115C8A856}" srcOrd="0" destOrd="0" presId="urn:microsoft.com/office/officeart/2005/8/layout/process2"/>
    <dgm:cxn modelId="{FF6F592B-2AC5-44BD-A804-9295CA3D0E75}" type="presOf" srcId="{4975798D-E9F4-44D0-AB86-C37C1D516B68}" destId="{575579A9-A5FE-4D31-A371-E333EEA38902}" srcOrd="1" destOrd="0" presId="urn:microsoft.com/office/officeart/2005/8/layout/process2"/>
    <dgm:cxn modelId="{35A2852D-910D-414F-A442-1D8086EB8B3B}" type="presOf" srcId="{77A97EF9-06AF-4014-9AB5-22ACEDA8E26C}" destId="{38C74572-FB27-4125-84FB-DA6490D1AE7A}" srcOrd="1" destOrd="0" presId="urn:microsoft.com/office/officeart/2005/8/layout/process2"/>
    <dgm:cxn modelId="{D09DE633-8398-42A7-BB2B-25967711CD43}" srcId="{04E0011A-ECCE-4CC9-9846-EE7D925F46BB}" destId="{596D4BA7-36FB-4F99-873D-0AE6124BF45B}" srcOrd="4" destOrd="0" parTransId="{5C218019-4868-4E26-95E9-F164D7CA1D84}" sibTransId="{0F9674CA-891C-46C6-AECA-C7CDDC5E56A5}"/>
    <dgm:cxn modelId="{80E9DC64-A7F2-48F4-A834-AB424006DA65}" type="presOf" srcId="{4975798D-E9F4-44D0-AB86-C37C1D516B68}" destId="{B1587C90-EA4B-423D-8892-28FAEB93CA30}" srcOrd="0" destOrd="0" presId="urn:microsoft.com/office/officeart/2005/8/layout/process2"/>
    <dgm:cxn modelId="{605EBD46-D4EF-4916-AE29-995B745D882B}" type="presOf" srcId="{957F26EB-6151-4434-B905-FC4D2381B33A}" destId="{12DF9014-65F3-44D2-B5AC-7698400BDD0D}" srcOrd="1" destOrd="0" presId="urn:microsoft.com/office/officeart/2005/8/layout/process2"/>
    <dgm:cxn modelId="{478F4E6A-D631-48A7-9B72-8E7AAAB6EC50}" srcId="{04E0011A-ECCE-4CC9-9846-EE7D925F46BB}" destId="{958BB719-80D7-49A2-BBDE-944DBD3B1BE3}" srcOrd="0" destOrd="0" parTransId="{BDA3DDF5-ED7D-48AB-A422-2BD891079766}" sibTransId="{4975798D-E9F4-44D0-AB86-C37C1D516B68}"/>
    <dgm:cxn modelId="{61FF8B6C-6B71-4C0A-95C4-0F0C737FB3A0}" type="presOf" srcId="{957F26EB-6151-4434-B905-FC4D2381B33A}" destId="{D8E82B74-FDE3-40FE-AD29-22C32FE9289F}" srcOrd="0" destOrd="0" presId="urn:microsoft.com/office/officeart/2005/8/layout/process2"/>
    <dgm:cxn modelId="{2788B078-B7EE-4CB0-9A54-E4CD13660F3D}" srcId="{04E0011A-ECCE-4CC9-9846-EE7D925F46BB}" destId="{8D0759F2-E5EE-4758-9802-2695B64BEEF1}" srcOrd="3" destOrd="0" parTransId="{2245F484-ED47-415F-81F4-F1236FE795DA}" sibTransId="{957F26EB-6151-4434-B905-FC4D2381B33A}"/>
    <dgm:cxn modelId="{9450677C-F715-4F42-906B-8DE5D989466E}" type="presOf" srcId="{596D4BA7-36FB-4F99-873D-0AE6124BF45B}" destId="{4E638192-FAD5-486C-ABF0-D2FB3763D457}" srcOrd="0" destOrd="0" presId="urn:microsoft.com/office/officeart/2005/8/layout/process2"/>
    <dgm:cxn modelId="{E0884A83-0B82-46F2-9264-CFE66C93A5C9}" type="presOf" srcId="{958BB719-80D7-49A2-BBDE-944DBD3B1BE3}" destId="{900F770E-59E3-4122-80CD-CEAF303BD655}" srcOrd="0" destOrd="0" presId="urn:microsoft.com/office/officeart/2005/8/layout/process2"/>
    <dgm:cxn modelId="{2E5B0291-441A-47B5-95CB-E201F34A2F2E}" type="presOf" srcId="{04E0011A-ECCE-4CC9-9846-EE7D925F46BB}" destId="{65E5B294-4229-4F93-A5AF-B0561B57FF31}" srcOrd="0" destOrd="0" presId="urn:microsoft.com/office/officeart/2005/8/layout/process2"/>
    <dgm:cxn modelId="{D13E1EB2-5C7A-404A-A7DD-52A503D7E03D}" srcId="{04E0011A-ECCE-4CC9-9846-EE7D925F46BB}" destId="{21F27AC4-2F8C-4979-A744-CAE7EB375EE3}" srcOrd="1" destOrd="0" parTransId="{92BC783A-44C4-461E-85E1-C03EB3A94AAB}" sibTransId="{F5CED6A5-7DE1-4AF9-95A2-BCE3A51E7BFA}"/>
    <dgm:cxn modelId="{A43CB0BC-0BDE-4ABD-BC8C-1859E4CED1D5}" type="presOf" srcId="{37EB44AB-824D-4AC3-BE8B-1A220C6D6896}" destId="{756C532A-A82E-4A18-B913-97C64D680C4D}" srcOrd="0" destOrd="0" presId="urn:microsoft.com/office/officeart/2005/8/layout/process2"/>
    <dgm:cxn modelId="{34AF9DBE-BD27-4FCC-B235-A92C467A220A}" type="presOf" srcId="{F5CED6A5-7DE1-4AF9-95A2-BCE3A51E7BFA}" destId="{D8A752D5-F1CC-4D26-9E8F-A6B48295453C}" srcOrd="0" destOrd="0" presId="urn:microsoft.com/office/officeart/2005/8/layout/process2"/>
    <dgm:cxn modelId="{0681B8CD-A88D-42C8-ABC1-A30D08398864}" type="presOf" srcId="{F5CED6A5-7DE1-4AF9-95A2-BCE3A51E7BFA}" destId="{DF083B97-75DB-4951-93E8-356D9E4254AA}" srcOrd="1" destOrd="0" presId="urn:microsoft.com/office/officeart/2005/8/layout/process2"/>
    <dgm:cxn modelId="{07C2CDD2-C779-46CA-B6F2-14FCB0BAD9DE}" type="presOf" srcId="{77A97EF9-06AF-4014-9AB5-22ACEDA8E26C}" destId="{9D26ACEF-A544-41DE-951E-A244B9339D59}" srcOrd="0" destOrd="0" presId="urn:microsoft.com/office/officeart/2005/8/layout/process2"/>
    <dgm:cxn modelId="{1350BED3-3801-4A16-921D-2B37C55EAB0C}" srcId="{04E0011A-ECCE-4CC9-9846-EE7D925F46BB}" destId="{37EB44AB-824D-4AC3-BE8B-1A220C6D6896}" srcOrd="2" destOrd="0" parTransId="{EBEFDEAE-6144-4804-9878-836F73B6B669}" sibTransId="{77A97EF9-06AF-4014-9AB5-22ACEDA8E26C}"/>
    <dgm:cxn modelId="{E8291CFB-53A7-4ABC-BEDB-AD4482BF530A}" type="presOf" srcId="{21F27AC4-2F8C-4979-A744-CAE7EB375EE3}" destId="{378341D2-5950-4B7F-9675-B9A006B1DD9E}" srcOrd="0" destOrd="0" presId="urn:microsoft.com/office/officeart/2005/8/layout/process2"/>
    <dgm:cxn modelId="{75136123-EA76-49E1-9720-D1C27FA7C34A}" type="presParOf" srcId="{65E5B294-4229-4F93-A5AF-B0561B57FF31}" destId="{900F770E-59E3-4122-80CD-CEAF303BD655}" srcOrd="0" destOrd="0" presId="urn:microsoft.com/office/officeart/2005/8/layout/process2"/>
    <dgm:cxn modelId="{22EA649A-9AC3-453C-9FA6-56F53032D30D}" type="presParOf" srcId="{65E5B294-4229-4F93-A5AF-B0561B57FF31}" destId="{B1587C90-EA4B-423D-8892-28FAEB93CA30}" srcOrd="1" destOrd="0" presId="urn:microsoft.com/office/officeart/2005/8/layout/process2"/>
    <dgm:cxn modelId="{749EE82F-9A06-4F28-B42D-E5A2A44CCE35}" type="presParOf" srcId="{B1587C90-EA4B-423D-8892-28FAEB93CA30}" destId="{575579A9-A5FE-4D31-A371-E333EEA38902}" srcOrd="0" destOrd="0" presId="urn:microsoft.com/office/officeart/2005/8/layout/process2"/>
    <dgm:cxn modelId="{73B65DD5-2821-4F39-AF6E-D660413BA78E}" type="presParOf" srcId="{65E5B294-4229-4F93-A5AF-B0561B57FF31}" destId="{378341D2-5950-4B7F-9675-B9A006B1DD9E}" srcOrd="2" destOrd="0" presId="urn:microsoft.com/office/officeart/2005/8/layout/process2"/>
    <dgm:cxn modelId="{999B15C8-71E7-484A-A97D-3C5091DEC877}" type="presParOf" srcId="{65E5B294-4229-4F93-A5AF-B0561B57FF31}" destId="{D8A752D5-F1CC-4D26-9E8F-A6B48295453C}" srcOrd="3" destOrd="0" presId="urn:microsoft.com/office/officeart/2005/8/layout/process2"/>
    <dgm:cxn modelId="{E9822E02-7B44-4A33-9DFA-0A5D5A5E7A27}" type="presParOf" srcId="{D8A752D5-F1CC-4D26-9E8F-A6B48295453C}" destId="{DF083B97-75DB-4951-93E8-356D9E4254AA}" srcOrd="0" destOrd="0" presId="urn:microsoft.com/office/officeart/2005/8/layout/process2"/>
    <dgm:cxn modelId="{E50FF6D0-F08F-4C97-8A29-FBB61B99D263}" type="presParOf" srcId="{65E5B294-4229-4F93-A5AF-B0561B57FF31}" destId="{756C532A-A82E-4A18-B913-97C64D680C4D}" srcOrd="4" destOrd="0" presId="urn:microsoft.com/office/officeart/2005/8/layout/process2"/>
    <dgm:cxn modelId="{AA5C4D32-A630-45ED-AC2B-9363AE23C531}" type="presParOf" srcId="{65E5B294-4229-4F93-A5AF-B0561B57FF31}" destId="{9D26ACEF-A544-41DE-951E-A244B9339D59}" srcOrd="5" destOrd="0" presId="urn:microsoft.com/office/officeart/2005/8/layout/process2"/>
    <dgm:cxn modelId="{466047F8-78AB-4485-AD97-BBD956A96F95}" type="presParOf" srcId="{9D26ACEF-A544-41DE-951E-A244B9339D59}" destId="{38C74572-FB27-4125-84FB-DA6490D1AE7A}" srcOrd="0" destOrd="0" presId="urn:microsoft.com/office/officeart/2005/8/layout/process2"/>
    <dgm:cxn modelId="{F02C7CAF-A5B5-4821-8797-5BD9E697633E}" type="presParOf" srcId="{65E5B294-4229-4F93-A5AF-B0561B57FF31}" destId="{401E4C35-0020-4D81-88A5-AA1115C8A856}" srcOrd="6" destOrd="0" presId="urn:microsoft.com/office/officeart/2005/8/layout/process2"/>
    <dgm:cxn modelId="{8EA2EF5C-4FC9-4CEB-A01B-926F04D327EC}" type="presParOf" srcId="{65E5B294-4229-4F93-A5AF-B0561B57FF31}" destId="{D8E82B74-FDE3-40FE-AD29-22C32FE9289F}" srcOrd="7" destOrd="0" presId="urn:microsoft.com/office/officeart/2005/8/layout/process2"/>
    <dgm:cxn modelId="{A965B7D2-3179-4BC9-A3AF-A19DB30146B1}" type="presParOf" srcId="{D8E82B74-FDE3-40FE-AD29-22C32FE9289F}" destId="{12DF9014-65F3-44D2-B5AC-7698400BDD0D}" srcOrd="0" destOrd="0" presId="urn:microsoft.com/office/officeart/2005/8/layout/process2"/>
    <dgm:cxn modelId="{60E06981-BA39-41D2-8CC9-C10550489310}" type="presParOf" srcId="{65E5B294-4229-4F93-A5AF-B0561B57FF31}" destId="{4E638192-FAD5-486C-ABF0-D2FB3763D457}" srcOrd="8" destOrd="0" presId="urn:microsoft.com/office/officeart/2005/8/layout/process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4408DB-7739-4734-8D0F-02A38A0444C4}">
      <dsp:nvSpPr>
        <dsp:cNvPr id="0" name=""/>
        <dsp:cNvSpPr/>
      </dsp:nvSpPr>
      <dsp:spPr>
        <a:xfrm>
          <a:off x="1515" y="862"/>
          <a:ext cx="1904293" cy="700097"/>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kern="1200" dirty="0"/>
            <a:t>Présentation d’une question (5 min)</a:t>
          </a:r>
        </a:p>
      </dsp:txBody>
      <dsp:txXfrm>
        <a:off x="1515" y="862"/>
        <a:ext cx="1904293" cy="700097"/>
      </dsp:txXfrm>
    </dsp:sp>
    <dsp:sp modelId="{C9C38BE0-60D4-4120-9F94-A53A4E910713}">
      <dsp:nvSpPr>
        <dsp:cNvPr id="0" name=""/>
        <dsp:cNvSpPr/>
      </dsp:nvSpPr>
      <dsp:spPr>
        <a:xfrm>
          <a:off x="1953" y="700960"/>
          <a:ext cx="1904293" cy="2775816"/>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a:t>Le candidat explique pourquoi il a choisi de préparer cette question pendant sa formation, puis il la développe et y répond</a:t>
          </a:r>
        </a:p>
      </dsp:txBody>
      <dsp:txXfrm>
        <a:off x="1953" y="700960"/>
        <a:ext cx="1904293" cy="2775816"/>
      </dsp:txXfrm>
    </dsp:sp>
    <dsp:sp modelId="{C5CF828C-A0D0-441A-973B-5A635CD180BD}">
      <dsp:nvSpPr>
        <dsp:cNvPr id="0" name=""/>
        <dsp:cNvSpPr/>
      </dsp:nvSpPr>
      <dsp:spPr>
        <a:xfrm>
          <a:off x="2172847" y="862"/>
          <a:ext cx="1904293" cy="700097"/>
        </a:xfrm>
        <a:prstGeom prst="rect">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kern="1200" dirty="0"/>
            <a:t>Échange avec le candidat (10 min)</a:t>
          </a:r>
        </a:p>
      </dsp:txBody>
      <dsp:txXfrm>
        <a:off x="2172847" y="862"/>
        <a:ext cx="1904293" cy="700097"/>
      </dsp:txXfrm>
    </dsp:sp>
    <dsp:sp modelId="{81151D36-03DD-404D-94F0-7B7067B29A2A}">
      <dsp:nvSpPr>
        <dsp:cNvPr id="0" name=""/>
        <dsp:cNvSpPr/>
      </dsp:nvSpPr>
      <dsp:spPr>
        <a:xfrm>
          <a:off x="2172847" y="700960"/>
          <a:ext cx="1904293" cy="2775816"/>
        </a:xfrm>
        <a:prstGeom prst="rect">
          <a:avLst/>
        </a:prstGeom>
        <a:solidFill>
          <a:schemeClr val="accent5">
            <a:tint val="40000"/>
            <a:alpha val="90000"/>
            <a:hueOff val="-5370241"/>
            <a:satOff val="24126"/>
            <a:lumOff val="1658"/>
            <a:alphaOff val="0"/>
          </a:schemeClr>
        </a:solidFill>
        <a:ln w="25400" cap="flat" cmpd="sng" algn="ctr">
          <a:solidFill>
            <a:schemeClr val="accent5">
              <a:tint val="40000"/>
              <a:alpha val="90000"/>
              <a:hueOff val="-5370241"/>
              <a:satOff val="24126"/>
              <a:lumOff val="16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a:t>Le candidat précise et approfondit sa pensée. </a:t>
          </a:r>
        </a:p>
        <a:p>
          <a:pPr marL="114300" lvl="1" indent="-114300" algn="l" defTabSz="622300">
            <a:lnSpc>
              <a:spcPct val="90000"/>
            </a:lnSpc>
            <a:spcBef>
              <a:spcPct val="0"/>
            </a:spcBef>
            <a:spcAft>
              <a:spcPct val="15000"/>
            </a:spcAft>
            <a:buChar char="•"/>
          </a:pPr>
          <a:r>
            <a:rPr lang="fr-FR" sz="1400" kern="1200" dirty="0"/>
            <a:t>Interrogation peut porter sur toute partie du programme du cycle terminal des enseignements de spécialité</a:t>
          </a:r>
        </a:p>
      </dsp:txBody>
      <dsp:txXfrm>
        <a:off x="2172847" y="700960"/>
        <a:ext cx="1904293" cy="2775816"/>
      </dsp:txXfrm>
    </dsp:sp>
    <dsp:sp modelId="{36AEC6EA-6DC1-4AEC-97FD-E72080770D9A}">
      <dsp:nvSpPr>
        <dsp:cNvPr id="0" name=""/>
        <dsp:cNvSpPr/>
      </dsp:nvSpPr>
      <dsp:spPr>
        <a:xfrm>
          <a:off x="4343741" y="862"/>
          <a:ext cx="1904293" cy="700097"/>
        </a:xfrm>
        <a:prstGeom prst="rect">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fr-FR" sz="1400" kern="1200" dirty="0"/>
            <a:t>Échange sur projet d’orientation du candidat (5 min)</a:t>
          </a:r>
        </a:p>
      </dsp:txBody>
      <dsp:txXfrm>
        <a:off x="4343741" y="862"/>
        <a:ext cx="1904293" cy="700097"/>
      </dsp:txXfrm>
    </dsp:sp>
    <dsp:sp modelId="{58AF517D-0077-4DAE-9170-F0D9F2A60231}">
      <dsp:nvSpPr>
        <dsp:cNvPr id="0" name=""/>
        <dsp:cNvSpPr/>
      </dsp:nvSpPr>
      <dsp:spPr>
        <a:xfrm>
          <a:off x="4343741" y="700960"/>
          <a:ext cx="1904293" cy="2775816"/>
        </a:xfrm>
        <a:prstGeom prst="rect">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10740482"/>
              <a:satOff val="48253"/>
              <a:lumOff val="33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fr-FR" sz="1400" kern="1200" dirty="0"/>
            <a:t>Le candidat explique en quoi la question traitée éclaire son projet de poursuite d’études, voire son projet professionnel. </a:t>
          </a:r>
        </a:p>
        <a:p>
          <a:pPr marL="114300" lvl="1" indent="-114300" algn="l" defTabSz="622300">
            <a:lnSpc>
              <a:spcPct val="90000"/>
            </a:lnSpc>
            <a:spcBef>
              <a:spcPct val="0"/>
            </a:spcBef>
            <a:spcAft>
              <a:spcPct val="15000"/>
            </a:spcAft>
            <a:buChar char="•"/>
          </a:pPr>
          <a:r>
            <a:rPr lang="fr-FR" sz="1400" kern="1200" dirty="0"/>
            <a:t>Il expose les différentes étapes de maturation de son projet et la manière dont il souhaite le mener après le baccalauréat</a:t>
          </a:r>
        </a:p>
      </dsp:txBody>
      <dsp:txXfrm>
        <a:off x="4343741" y="700960"/>
        <a:ext cx="1904293" cy="27758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D315B-9081-4CBC-818A-E2FDC11BE6DC}">
      <dsp:nvSpPr>
        <dsp:cNvPr id="0" name=""/>
        <dsp:cNvSpPr/>
      </dsp:nvSpPr>
      <dsp:spPr>
        <a:xfrm>
          <a:off x="1471731" y="0"/>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A partir d’une des deux questions proposées, expliquer ce qui a amené à la choisir</a:t>
          </a:r>
        </a:p>
        <a:p>
          <a:pPr marL="57150" lvl="1" indent="-57150" algn="l" defTabSz="444500">
            <a:lnSpc>
              <a:spcPct val="90000"/>
            </a:lnSpc>
            <a:spcBef>
              <a:spcPct val="0"/>
            </a:spcBef>
            <a:spcAft>
              <a:spcPct val="15000"/>
            </a:spcAft>
            <a:buChar char="•"/>
          </a:pPr>
          <a:r>
            <a:rPr lang="fr-FR" sz="1000" kern="1200"/>
            <a:t>Présenter comment la question a émergé et les différentes dimensions, les enjeux de l’étude qu’il a menée pour en chercher la réponse</a:t>
          </a:r>
          <a:endParaRPr lang="fr-FR" sz="1000" kern="1200" dirty="0"/>
        </a:p>
        <a:p>
          <a:pPr marL="57150" lvl="1" indent="-57150" algn="l" defTabSz="444500">
            <a:lnSpc>
              <a:spcPct val="90000"/>
            </a:lnSpc>
            <a:spcBef>
              <a:spcPct val="0"/>
            </a:spcBef>
            <a:spcAft>
              <a:spcPct val="15000"/>
            </a:spcAft>
            <a:buChar char="•"/>
          </a:pPr>
          <a:r>
            <a:rPr lang="fr-FR" sz="1000" kern="1200" dirty="0"/>
            <a:t>Présenter la réponse élaborée en réponse à cette question</a:t>
          </a:r>
        </a:p>
      </dsp:txBody>
      <dsp:txXfrm>
        <a:off x="1537288" y="65557"/>
        <a:ext cx="2524651" cy="1211854"/>
      </dsp:txXfrm>
    </dsp:sp>
    <dsp:sp modelId="{9C8DA0B2-A16A-4EC8-A862-8203FA0D6644}">
      <dsp:nvSpPr>
        <dsp:cNvPr id="0" name=""/>
        <dsp:cNvSpPr/>
      </dsp:nvSpPr>
      <dsp:spPr>
        <a:xfrm>
          <a:off x="621" y="0"/>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1 -Prendre la parole en public de façon claire et convaincante</a:t>
          </a:r>
        </a:p>
      </dsp:txBody>
      <dsp:txXfrm>
        <a:off x="66179" y="65558"/>
        <a:ext cx="1339994" cy="1211852"/>
      </dsp:txXfrm>
    </dsp:sp>
    <dsp:sp modelId="{A841F037-8DA4-4EFC-AB9B-C8F361770341}">
      <dsp:nvSpPr>
        <dsp:cNvPr id="0" name=""/>
        <dsp:cNvSpPr/>
      </dsp:nvSpPr>
      <dsp:spPr>
        <a:xfrm>
          <a:off x="1472353" y="1477264"/>
          <a:ext cx="2655765" cy="1342968"/>
        </a:xfrm>
        <a:prstGeom prst="round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Dans l’échange avec le jury, préciser, approfondir sa pensée sur l’étude menée</a:t>
          </a:r>
        </a:p>
        <a:p>
          <a:pPr marL="57150" lvl="1" indent="-57150" algn="l" defTabSz="444500">
            <a:lnSpc>
              <a:spcPct val="90000"/>
            </a:lnSpc>
            <a:spcBef>
              <a:spcPct val="0"/>
            </a:spcBef>
            <a:spcAft>
              <a:spcPct val="15000"/>
            </a:spcAft>
            <a:buChar char="•"/>
          </a:pPr>
          <a:r>
            <a:rPr lang="fr-FR" sz="1000" kern="1200" dirty="0"/>
            <a:t>Cela en mobilisant ses savoirs</a:t>
          </a:r>
        </a:p>
      </dsp:txBody>
      <dsp:txXfrm>
        <a:off x="1537911" y="1542822"/>
        <a:ext cx="2524649" cy="1211852"/>
      </dsp:txXfrm>
    </dsp:sp>
    <dsp:sp modelId="{B7A2254F-76FF-460A-9F12-4B95D48842FE}">
      <dsp:nvSpPr>
        <dsp:cNvPr id="0" name=""/>
        <dsp:cNvSpPr/>
      </dsp:nvSpPr>
      <dsp:spPr>
        <a:xfrm>
          <a:off x="621" y="1477264"/>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2 - Mettre les savoirs acquis, particulièrement dans ses enseignements de spécialité, au service d'une argumentation</a:t>
          </a:r>
        </a:p>
      </dsp:txBody>
      <dsp:txXfrm>
        <a:off x="66179" y="1542822"/>
        <a:ext cx="1339994" cy="1211852"/>
      </dsp:txXfrm>
    </dsp:sp>
    <dsp:sp modelId="{31C77760-03AE-4FDA-B1A7-0E20EFF796EA}">
      <dsp:nvSpPr>
        <dsp:cNvPr id="0" name=""/>
        <dsp:cNvSpPr/>
      </dsp:nvSpPr>
      <dsp:spPr>
        <a:xfrm>
          <a:off x="1471731" y="2954529"/>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Préciser en quoi la question traitée, l’étude menée éclaire son projet post-baccalauréat </a:t>
          </a:r>
        </a:p>
        <a:p>
          <a:pPr marL="57150" lvl="1" indent="-57150" algn="l" defTabSz="444500">
            <a:lnSpc>
              <a:spcPct val="90000"/>
            </a:lnSpc>
            <a:spcBef>
              <a:spcPct val="0"/>
            </a:spcBef>
            <a:spcAft>
              <a:spcPct val="15000"/>
            </a:spcAft>
            <a:buChar char="•"/>
          </a:pPr>
          <a:r>
            <a:rPr lang="fr-FR" sz="1000" kern="1200" dirty="0"/>
            <a:t>Exprimer une réflexion personnelle</a:t>
          </a:r>
        </a:p>
        <a:p>
          <a:pPr marL="57150" lvl="1" indent="-57150" algn="l" defTabSz="444500">
            <a:lnSpc>
              <a:spcPct val="90000"/>
            </a:lnSpc>
            <a:spcBef>
              <a:spcPct val="0"/>
            </a:spcBef>
            <a:spcAft>
              <a:spcPct val="15000"/>
            </a:spcAft>
            <a:buChar char="•"/>
          </a:pPr>
          <a:r>
            <a:rPr lang="fr-FR" sz="1000" kern="1200" dirty="0"/>
            <a:t>Témoigner de sa curiosité intellectuelle, </a:t>
          </a:r>
        </a:p>
        <a:p>
          <a:pPr marL="57150" lvl="1" indent="-57150" algn="l" defTabSz="444500">
            <a:lnSpc>
              <a:spcPct val="90000"/>
            </a:lnSpc>
            <a:spcBef>
              <a:spcPct val="0"/>
            </a:spcBef>
            <a:spcAft>
              <a:spcPct val="15000"/>
            </a:spcAft>
            <a:buChar char="•"/>
          </a:pPr>
          <a:r>
            <a:rPr lang="fr-FR" sz="1000" kern="1200" dirty="0"/>
            <a:t>Exprimer ses motivations.</a:t>
          </a:r>
        </a:p>
      </dsp:txBody>
      <dsp:txXfrm>
        <a:off x="1537288" y="3020086"/>
        <a:ext cx="2524651" cy="1211854"/>
      </dsp:txXfrm>
    </dsp:sp>
    <dsp:sp modelId="{54A3AE10-6859-467C-9604-198CC667BDE1}">
      <dsp:nvSpPr>
        <dsp:cNvPr id="0" name=""/>
        <dsp:cNvSpPr/>
      </dsp:nvSpPr>
      <dsp:spPr>
        <a:xfrm>
          <a:off x="621" y="2954529"/>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3 - Montrer comment ces savoirs ont nourri le projet de poursuite d'études, voire son projet professionnel</a:t>
          </a:r>
        </a:p>
      </dsp:txBody>
      <dsp:txXfrm>
        <a:off x="66179" y="3020087"/>
        <a:ext cx="1339994" cy="12118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D315B-9081-4CBC-818A-E2FDC11BE6DC}">
      <dsp:nvSpPr>
        <dsp:cNvPr id="0" name=""/>
        <dsp:cNvSpPr/>
      </dsp:nvSpPr>
      <dsp:spPr>
        <a:xfrm>
          <a:off x="1471731" y="0"/>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A partir d’une des deux questions proposées, expliquer ce qui a amené à la choisir</a:t>
          </a:r>
        </a:p>
        <a:p>
          <a:pPr marL="57150" lvl="1" indent="-57150" algn="l" defTabSz="444500">
            <a:lnSpc>
              <a:spcPct val="90000"/>
            </a:lnSpc>
            <a:spcBef>
              <a:spcPct val="0"/>
            </a:spcBef>
            <a:spcAft>
              <a:spcPct val="15000"/>
            </a:spcAft>
            <a:buChar char="•"/>
          </a:pPr>
          <a:r>
            <a:rPr lang="fr-FR" sz="1000" kern="1200" dirty="0"/>
            <a:t>Expliquer comment la question a émergé </a:t>
          </a:r>
          <a:r>
            <a:rPr lang="fr-FR" sz="1000" kern="1200"/>
            <a:t>et présenter les </a:t>
          </a:r>
          <a:r>
            <a:rPr lang="fr-FR" sz="1000" kern="1200" dirty="0"/>
            <a:t>différentes dimensions, les enjeux de l’étude qu’il a menée pour en chercher la réponse</a:t>
          </a:r>
        </a:p>
        <a:p>
          <a:pPr marL="57150" lvl="1" indent="-57150" algn="l" defTabSz="444500">
            <a:lnSpc>
              <a:spcPct val="90000"/>
            </a:lnSpc>
            <a:spcBef>
              <a:spcPct val="0"/>
            </a:spcBef>
            <a:spcAft>
              <a:spcPct val="15000"/>
            </a:spcAft>
            <a:buChar char="•"/>
          </a:pPr>
          <a:r>
            <a:rPr lang="fr-FR" sz="1000" kern="1200" dirty="0"/>
            <a:t>Présenter la réponse élaborée en réponse à cette question</a:t>
          </a:r>
        </a:p>
      </dsp:txBody>
      <dsp:txXfrm>
        <a:off x="1537288" y="65557"/>
        <a:ext cx="2524651" cy="1211854"/>
      </dsp:txXfrm>
    </dsp:sp>
    <dsp:sp modelId="{9C8DA0B2-A16A-4EC8-A862-8203FA0D6644}">
      <dsp:nvSpPr>
        <dsp:cNvPr id="0" name=""/>
        <dsp:cNvSpPr/>
      </dsp:nvSpPr>
      <dsp:spPr>
        <a:xfrm>
          <a:off x="621" y="0"/>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1 -Prendre la parole en public de façon claire et convaincante</a:t>
          </a:r>
        </a:p>
      </dsp:txBody>
      <dsp:txXfrm>
        <a:off x="66179" y="65558"/>
        <a:ext cx="1339994" cy="1211852"/>
      </dsp:txXfrm>
    </dsp:sp>
    <dsp:sp modelId="{A841F037-8DA4-4EFC-AB9B-C8F361770341}">
      <dsp:nvSpPr>
        <dsp:cNvPr id="0" name=""/>
        <dsp:cNvSpPr/>
      </dsp:nvSpPr>
      <dsp:spPr>
        <a:xfrm>
          <a:off x="1472353" y="1477264"/>
          <a:ext cx="2655765" cy="1342968"/>
        </a:xfrm>
        <a:prstGeom prst="round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Dans l’échange avec le jury, préciser, approfondir sa pensée sur l’étude menée</a:t>
          </a:r>
        </a:p>
        <a:p>
          <a:pPr marL="57150" lvl="1" indent="-57150" algn="l" defTabSz="444500">
            <a:lnSpc>
              <a:spcPct val="90000"/>
            </a:lnSpc>
            <a:spcBef>
              <a:spcPct val="0"/>
            </a:spcBef>
            <a:spcAft>
              <a:spcPct val="15000"/>
            </a:spcAft>
            <a:buChar char="•"/>
          </a:pPr>
          <a:r>
            <a:rPr lang="fr-FR" sz="1000" kern="1200" dirty="0"/>
            <a:t>Cela en mobilisant ses savoirs</a:t>
          </a:r>
        </a:p>
      </dsp:txBody>
      <dsp:txXfrm>
        <a:off x="1537911" y="1542822"/>
        <a:ext cx="2524649" cy="1211852"/>
      </dsp:txXfrm>
    </dsp:sp>
    <dsp:sp modelId="{B7A2254F-76FF-460A-9F12-4B95D48842FE}">
      <dsp:nvSpPr>
        <dsp:cNvPr id="0" name=""/>
        <dsp:cNvSpPr/>
      </dsp:nvSpPr>
      <dsp:spPr>
        <a:xfrm>
          <a:off x="621" y="1477264"/>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2 - Mettre les savoirs acquis, particulièrement dans ses enseignements de spécialité, au service d'une argumentation</a:t>
          </a:r>
        </a:p>
      </dsp:txBody>
      <dsp:txXfrm>
        <a:off x="66179" y="1542822"/>
        <a:ext cx="1339994" cy="1211852"/>
      </dsp:txXfrm>
    </dsp:sp>
    <dsp:sp modelId="{31C77760-03AE-4FDA-B1A7-0E20EFF796EA}">
      <dsp:nvSpPr>
        <dsp:cNvPr id="0" name=""/>
        <dsp:cNvSpPr/>
      </dsp:nvSpPr>
      <dsp:spPr>
        <a:xfrm>
          <a:off x="1471731" y="2954529"/>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Préciser en quoi la question traitée, l’étude menée éclaire son projet post-baccalauréat </a:t>
          </a:r>
        </a:p>
        <a:p>
          <a:pPr marL="57150" lvl="1" indent="-57150" algn="l" defTabSz="444500">
            <a:lnSpc>
              <a:spcPct val="90000"/>
            </a:lnSpc>
            <a:spcBef>
              <a:spcPct val="0"/>
            </a:spcBef>
            <a:spcAft>
              <a:spcPct val="15000"/>
            </a:spcAft>
            <a:buChar char="•"/>
          </a:pPr>
          <a:r>
            <a:rPr lang="fr-FR" sz="1000" kern="1200" dirty="0"/>
            <a:t>Exprimer une réflexion personnelle</a:t>
          </a:r>
        </a:p>
        <a:p>
          <a:pPr marL="57150" lvl="1" indent="-57150" algn="l" defTabSz="444500">
            <a:lnSpc>
              <a:spcPct val="90000"/>
            </a:lnSpc>
            <a:spcBef>
              <a:spcPct val="0"/>
            </a:spcBef>
            <a:spcAft>
              <a:spcPct val="15000"/>
            </a:spcAft>
            <a:buChar char="•"/>
          </a:pPr>
          <a:r>
            <a:rPr lang="fr-FR" sz="1000" kern="1200" dirty="0"/>
            <a:t>Témoigner de sa curiosité intellectuelle, </a:t>
          </a:r>
        </a:p>
        <a:p>
          <a:pPr marL="57150" lvl="1" indent="-57150" algn="l" defTabSz="444500">
            <a:lnSpc>
              <a:spcPct val="90000"/>
            </a:lnSpc>
            <a:spcBef>
              <a:spcPct val="0"/>
            </a:spcBef>
            <a:spcAft>
              <a:spcPct val="15000"/>
            </a:spcAft>
            <a:buChar char="•"/>
          </a:pPr>
          <a:r>
            <a:rPr lang="fr-FR" sz="1000" kern="1200" dirty="0"/>
            <a:t>Exprimer ses motivations.</a:t>
          </a:r>
        </a:p>
      </dsp:txBody>
      <dsp:txXfrm>
        <a:off x="1537288" y="3020086"/>
        <a:ext cx="2524651" cy="1211854"/>
      </dsp:txXfrm>
    </dsp:sp>
    <dsp:sp modelId="{54A3AE10-6859-467C-9604-198CC667BDE1}">
      <dsp:nvSpPr>
        <dsp:cNvPr id="0" name=""/>
        <dsp:cNvSpPr/>
      </dsp:nvSpPr>
      <dsp:spPr>
        <a:xfrm>
          <a:off x="621" y="2954529"/>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3 - Montrer comment ces savoirs ont nourri le projet de poursuite d'études, voire son projet professionnel</a:t>
          </a:r>
        </a:p>
      </dsp:txBody>
      <dsp:txXfrm>
        <a:off x="66179" y="3020087"/>
        <a:ext cx="1339994" cy="12118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F770E-59E3-4122-80CD-CEAF303BD655}">
      <dsp:nvSpPr>
        <dsp:cNvPr id="0" name=""/>
        <dsp:cNvSpPr/>
      </dsp:nvSpPr>
      <dsp:spPr>
        <a:xfrm>
          <a:off x="87304" y="0"/>
          <a:ext cx="2517564" cy="974591"/>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L’élève a mené une étude mobilisant les acquis de STSS-du pôle MA3S de première et terminale, ancré en STSS thématique</a:t>
          </a:r>
          <a:br>
            <a:rPr lang="fr-FR" sz="1050" kern="1200" dirty="0"/>
          </a:br>
          <a:r>
            <a:rPr lang="fr-FR" sz="1050" kern="1200" dirty="0"/>
            <a:t> (travail individuel ou collectif). </a:t>
          </a:r>
        </a:p>
      </dsp:txBody>
      <dsp:txXfrm>
        <a:off x="115849" y="28545"/>
        <a:ext cx="2460474" cy="917501"/>
      </dsp:txXfrm>
    </dsp:sp>
    <dsp:sp modelId="{B1587C90-EA4B-423D-8892-28FAEB93CA30}">
      <dsp:nvSpPr>
        <dsp:cNvPr id="0" name=""/>
        <dsp:cNvSpPr/>
      </dsp:nvSpPr>
      <dsp:spPr>
        <a:xfrm rot="5399967">
          <a:off x="1268862" y="870448"/>
          <a:ext cx="130985" cy="322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fr-FR" sz="700" kern="1200" dirty="0"/>
        </a:p>
      </dsp:txBody>
      <dsp:txXfrm rot="-5400000">
        <a:off x="1237700" y="966047"/>
        <a:ext cx="193309" cy="91690"/>
      </dsp:txXfrm>
    </dsp:sp>
    <dsp:sp modelId="{378341D2-5950-4B7F-9675-B9A006B1DD9E}">
      <dsp:nvSpPr>
        <dsp:cNvPr id="0" name=""/>
        <dsp:cNvSpPr/>
      </dsp:nvSpPr>
      <dsp:spPr>
        <a:xfrm>
          <a:off x="87312" y="1149239"/>
          <a:ext cx="2517564" cy="443210"/>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solidFill>
                <a:schemeClr val="bg1"/>
              </a:solidFill>
            </a:rPr>
            <a:t>Il élabore deux questions en lien avec cette étude ; il cherche à y répondre. </a:t>
          </a:r>
          <a:endParaRPr lang="fr-FR" sz="1050" kern="1200" dirty="0"/>
        </a:p>
      </dsp:txBody>
      <dsp:txXfrm>
        <a:off x="100293" y="1162220"/>
        <a:ext cx="2491602" cy="417248"/>
      </dsp:txXfrm>
    </dsp:sp>
    <dsp:sp modelId="{D8A752D5-F1CC-4D26-9E8F-A6B48295453C}">
      <dsp:nvSpPr>
        <dsp:cNvPr id="0" name=""/>
        <dsp:cNvSpPr/>
      </dsp:nvSpPr>
      <dsp:spPr>
        <a:xfrm rot="5400000">
          <a:off x="1178699" y="1583980"/>
          <a:ext cx="283505" cy="322183"/>
        </a:xfrm>
        <a:prstGeom prst="rightArrow">
          <a:avLst>
            <a:gd name="adj1" fmla="val 60000"/>
            <a:gd name="adj2" fmla="val 50000"/>
          </a:avLst>
        </a:prstGeom>
        <a:solidFill>
          <a:srgbClr val="00B050"/>
        </a:solidFill>
        <a:ln>
          <a:solidFill>
            <a:srgbClr val="92D05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rot="-5400000">
        <a:off x="1223797" y="1603320"/>
        <a:ext cx="193309" cy="198454"/>
      </dsp:txXfrm>
    </dsp:sp>
    <dsp:sp modelId="{756C532A-A82E-4A18-B913-97C64D680C4D}">
      <dsp:nvSpPr>
        <dsp:cNvPr id="0" name=""/>
        <dsp:cNvSpPr/>
      </dsp:nvSpPr>
      <dsp:spPr>
        <a:xfrm>
          <a:off x="87312" y="1970456"/>
          <a:ext cx="2517564" cy="1061903"/>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Pourquoi cette question pour lui ? Comment cette question a-t-elle émergé lors de l’étude menée ?</a:t>
          </a:r>
        </a:p>
        <a:p>
          <a:pPr marL="0" lvl="0" indent="0" algn="l" defTabSz="466725">
            <a:lnSpc>
              <a:spcPct val="90000"/>
            </a:lnSpc>
            <a:spcBef>
              <a:spcPct val="0"/>
            </a:spcBef>
            <a:spcAft>
              <a:spcPct val="35000"/>
            </a:spcAft>
            <a:buNone/>
          </a:pPr>
          <a:r>
            <a:rPr lang="fr-FR" sz="1050" kern="1200" dirty="0"/>
            <a:t>Quelle a été sa démarche pour y répondre?</a:t>
          </a:r>
        </a:p>
        <a:p>
          <a:pPr marL="0" lvl="0" indent="0" algn="l" defTabSz="466725">
            <a:lnSpc>
              <a:spcPct val="90000"/>
            </a:lnSpc>
            <a:spcBef>
              <a:spcPct val="0"/>
            </a:spcBef>
            <a:spcAft>
              <a:spcPct val="35000"/>
            </a:spcAft>
            <a:buNone/>
          </a:pPr>
          <a:r>
            <a:rPr lang="fr-FR" sz="1050" kern="1200" dirty="0"/>
            <a:t>Quelle(s) réponse(s) propose-t</a:t>
          </a:r>
          <a:r>
            <a:rPr lang="fr-FR" sz="1050" kern="1200" dirty="0">
              <a:solidFill>
                <a:srgbClr val="FF0000"/>
              </a:solidFill>
            </a:rPr>
            <a:t>-</a:t>
          </a:r>
          <a:r>
            <a:rPr lang="fr-FR" sz="1050" kern="1200" dirty="0"/>
            <a:t>il ?</a:t>
          </a:r>
        </a:p>
      </dsp:txBody>
      <dsp:txXfrm>
        <a:off x="118414" y="2001558"/>
        <a:ext cx="2455360" cy="999699"/>
      </dsp:txXfrm>
    </dsp:sp>
    <dsp:sp modelId="{9D26ACEF-A544-41DE-951E-A244B9339D59}">
      <dsp:nvSpPr>
        <dsp:cNvPr id="0" name=""/>
        <dsp:cNvSpPr/>
      </dsp:nvSpPr>
      <dsp:spPr>
        <a:xfrm rot="5400000">
          <a:off x="1186640" y="3041471"/>
          <a:ext cx="263234" cy="322183"/>
        </a:xfrm>
        <a:prstGeom prst="rightArrow">
          <a:avLst>
            <a:gd name="adj1" fmla="val 60000"/>
            <a:gd name="adj2" fmla="val 50000"/>
          </a:avLst>
        </a:prstGeom>
        <a:solidFill>
          <a:srgbClr val="2835F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dirty="0"/>
        </a:p>
      </dsp:txBody>
      <dsp:txXfrm rot="-5400000">
        <a:off x="1221603" y="3070945"/>
        <a:ext cx="193309" cy="184264"/>
      </dsp:txXfrm>
    </dsp:sp>
    <dsp:sp modelId="{401E4C35-0020-4D81-88A5-AA1115C8A856}">
      <dsp:nvSpPr>
        <dsp:cNvPr id="0" name=""/>
        <dsp:cNvSpPr/>
      </dsp:nvSpPr>
      <dsp:spPr>
        <a:xfrm>
          <a:off x="87312" y="3383340"/>
          <a:ext cx="2517564" cy="92824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Echanges avec le jury permettant au candidat de montrer ses acquis en STSS, </a:t>
          </a:r>
          <a:r>
            <a:rPr lang="fr-FR" sz="1050" strike="noStrike" kern="1200" dirty="0"/>
            <a:t>MA3S, et </a:t>
          </a:r>
          <a:r>
            <a:rPr lang="fr-FR" sz="1050" strike="noStrike" kern="1200" dirty="0">
              <a:solidFill>
                <a:schemeClr val="bg1"/>
              </a:solidFill>
            </a:rPr>
            <a:t>thématique </a:t>
          </a:r>
          <a:r>
            <a:rPr lang="fr-FR" sz="1050" kern="1200" dirty="0">
              <a:solidFill>
                <a:schemeClr val="bg1"/>
              </a:solidFill>
            </a:rPr>
            <a:t>et, selon le sujet, en C-BPH.</a:t>
          </a:r>
          <a:endParaRPr lang="fr-FR" sz="1050" kern="1200" dirty="0"/>
        </a:p>
      </dsp:txBody>
      <dsp:txXfrm>
        <a:off x="114499" y="3410527"/>
        <a:ext cx="2463190" cy="873866"/>
      </dsp:txXfrm>
    </dsp:sp>
    <dsp:sp modelId="{D8E82B74-FDE3-40FE-AD29-22C32FE9289F}">
      <dsp:nvSpPr>
        <dsp:cNvPr id="0" name=""/>
        <dsp:cNvSpPr/>
      </dsp:nvSpPr>
      <dsp:spPr>
        <a:xfrm rot="5498683">
          <a:off x="1047642" y="4332011"/>
          <a:ext cx="392100" cy="322183"/>
        </a:xfrm>
        <a:prstGeom prst="rightArrow">
          <a:avLst>
            <a:gd name="adj1" fmla="val 60000"/>
            <a:gd name="adj2" fmla="val 50000"/>
          </a:avLst>
        </a:prstGeom>
        <a:solidFill>
          <a:srgbClr val="2835F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dirty="0"/>
        </a:p>
      </dsp:txBody>
      <dsp:txXfrm rot="-5400000">
        <a:off x="1148425" y="4297072"/>
        <a:ext cx="193309" cy="295445"/>
      </dsp:txXfrm>
    </dsp:sp>
    <dsp:sp modelId="{4E638192-FAD5-486C-ABF0-D2FB3763D457}">
      <dsp:nvSpPr>
        <dsp:cNvPr id="0" name=""/>
        <dsp:cNvSpPr/>
      </dsp:nvSpPr>
      <dsp:spPr>
        <a:xfrm>
          <a:off x="0" y="4834165"/>
          <a:ext cx="2604877" cy="1067402"/>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Lien entre son choix de question-support ou l’étude menée et son projet</a:t>
          </a:r>
        </a:p>
        <a:p>
          <a:pPr marL="0" lvl="0" indent="0" algn="l" defTabSz="466725">
            <a:lnSpc>
              <a:spcPct val="90000"/>
            </a:lnSpc>
            <a:spcBef>
              <a:spcPct val="0"/>
            </a:spcBef>
            <a:spcAft>
              <a:spcPct val="35000"/>
            </a:spcAft>
            <a:buNone/>
          </a:pPr>
          <a:r>
            <a:rPr lang="fr-FR" sz="1050" kern="1200" dirty="0"/>
            <a:t>Et/ou </a:t>
          </a:r>
        </a:p>
        <a:p>
          <a:pPr marL="0" lvl="0" indent="0" algn="l" defTabSz="466725">
            <a:lnSpc>
              <a:spcPct val="90000"/>
            </a:lnSpc>
            <a:spcBef>
              <a:spcPct val="0"/>
            </a:spcBef>
            <a:spcAft>
              <a:spcPct val="35000"/>
            </a:spcAft>
            <a:buNone/>
          </a:pPr>
          <a:r>
            <a:rPr lang="fr-FR" sz="1050" kern="1200" dirty="0"/>
            <a:t>Comment </a:t>
          </a:r>
          <a:r>
            <a:rPr lang="fr-FR" sz="1050" kern="1200" dirty="0" err="1"/>
            <a:t>a-t-il</a:t>
          </a:r>
          <a:r>
            <a:rPr lang="fr-FR" sz="1050" kern="1200" dirty="0"/>
            <a:t> construit son projet d’orientation</a:t>
          </a:r>
        </a:p>
      </dsp:txBody>
      <dsp:txXfrm>
        <a:off x="31263" y="4865428"/>
        <a:ext cx="2542351" cy="100487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C2F57F58-BF68-48DA-8866-84C49DFAE841}" type="datetime1">
              <a:rPr lang="fr-FR"/>
              <a:pPr>
                <a:defRPr/>
              </a:pPr>
              <a:t>03/02/2021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0D865189-4265-4974-A52E-4EE92AB17553}" type="slidenum">
              <a:rPr lang="fr-FR"/>
              <a:pPr>
                <a:defRPr/>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CB4F5021-B93B-4B2E-8A16-B5D63241012C}" type="datetime1">
              <a:rPr lang="fr-FR"/>
              <a:pPr>
                <a:defRPr/>
              </a:pPr>
              <a:t>03/02/2021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9010B09F-59C8-42B4-B21B-B758AED0AA0C}" type="slidenum">
              <a:rPr lang="fr-FR"/>
              <a:pPr>
                <a:defRPr/>
              </a:pPr>
              <a:t>‹N°›</a:t>
            </a:fld>
            <a:endParaRPr lang="fr-FR"/>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Le GO est l’épreuve phare de la réforme du lycée.</a:t>
            </a:r>
          </a:p>
          <a:p>
            <a:r>
              <a:rPr lang="fr-FR" sz="1200" b="1" kern="1200" dirty="0">
                <a:solidFill>
                  <a:schemeClr val="tx1"/>
                </a:solidFill>
                <a:effectLst/>
                <a:latin typeface="+mn-lt"/>
                <a:ea typeface="+mn-ea"/>
                <a:cs typeface="+mn-cs"/>
              </a:rPr>
              <a:t>Épreuve de GO en voie G et T</a:t>
            </a:r>
          </a:p>
          <a:p>
            <a:r>
              <a:rPr lang="fr-FR" sz="1200" kern="1200" dirty="0">
                <a:solidFill>
                  <a:schemeClr val="tx1"/>
                </a:solidFill>
                <a:effectLst/>
                <a:latin typeface="+mn-lt"/>
                <a:ea typeface="+mn-ea"/>
                <a:cs typeface="+mn-cs"/>
              </a:rPr>
              <a:t>La réforme du lycée a en effet posé la même épreuve, le GO en épreuve finale pour les voies générales et technologiques.</a:t>
            </a:r>
          </a:p>
          <a:p>
            <a:r>
              <a:rPr lang="fr-FR" sz="1200" kern="1200" dirty="0">
                <a:solidFill>
                  <a:schemeClr val="tx1"/>
                </a:solidFill>
                <a:effectLst/>
                <a:latin typeface="+mn-lt"/>
                <a:ea typeface="+mn-ea"/>
                <a:cs typeface="+mn-cs"/>
              </a:rPr>
              <a:t>L’épreuve affirme ainsi l’importance des compétences orales : savoir s’exprimer, argumenter, écouter, compétences liées à la prise de parole en public de façon claire et convaincante dont nous savons la place dans la vie professionnelle et personnelle</a:t>
            </a:r>
          </a:p>
          <a:p>
            <a:r>
              <a:rPr lang="fr-FR" sz="1200" kern="1200" dirty="0">
                <a:solidFill>
                  <a:schemeClr val="tx1"/>
                </a:solidFill>
                <a:effectLst/>
                <a:latin typeface="+mn-lt"/>
                <a:ea typeface="+mn-ea"/>
                <a:cs typeface="+mn-cs"/>
              </a:rPr>
              <a:t>Ces compétences orales vont être travaillées tout au long de la scolarité et d’une manière plus poussée encore au dernier trimestre de la classe de terminale dans le cadre des cours d’enseignement de spécialité.</a:t>
            </a:r>
          </a:p>
          <a:p>
            <a:r>
              <a:rPr lang="fr-FR" sz="1200" kern="1200" dirty="0">
                <a:solidFill>
                  <a:schemeClr val="tx1"/>
                </a:solidFill>
                <a:effectLst/>
                <a:latin typeface="+mn-lt"/>
                <a:ea typeface="+mn-ea"/>
                <a:cs typeface="+mn-cs"/>
              </a:rPr>
              <a:t>L’épreuve permet aussi à l’élève de montrer son investissement dans ses choix : choix des questions qu’il présente au jury, et surtout construction de son projet post‐baccalauréat, la maturité dont il peut témoigner à ce sujet.</a:t>
            </a:r>
          </a:p>
          <a:p>
            <a:r>
              <a:rPr lang="fr-FR" sz="1200" b="1" kern="1200" dirty="0">
                <a:solidFill>
                  <a:schemeClr val="tx1"/>
                </a:solidFill>
                <a:effectLst/>
                <a:latin typeface="+mn-lt"/>
                <a:ea typeface="+mn-ea"/>
                <a:cs typeface="+mn-cs"/>
              </a:rPr>
              <a:t>Pondération différente, majorée en VT</a:t>
            </a:r>
          </a:p>
          <a:p>
            <a:r>
              <a:rPr lang="fr-FR" sz="1200" kern="1200" dirty="0">
                <a:solidFill>
                  <a:schemeClr val="tx1"/>
                </a:solidFill>
                <a:effectLst/>
                <a:latin typeface="+mn-lt"/>
                <a:ea typeface="+mn-ea"/>
                <a:cs typeface="+mn-cs"/>
              </a:rPr>
              <a:t>L’épreuve est pondérée de manière différente en voie générale et en voie technologique.</a:t>
            </a:r>
          </a:p>
          <a:p>
            <a:r>
              <a:rPr lang="fr-FR" sz="1200" kern="1200" dirty="0">
                <a:solidFill>
                  <a:schemeClr val="tx1"/>
                </a:solidFill>
                <a:effectLst/>
                <a:latin typeface="+mn-lt"/>
                <a:ea typeface="+mn-ea"/>
                <a:cs typeface="+mn-cs"/>
              </a:rPr>
              <a:t>Pour la voie technologique, les questions‐support de l’épreuve s’appuient sur l’enseignement de spécialité pour lequel le programme prévoit la réalisation d’une étude approfondie. Elles sont aussi liées à la démarche de projet : démarche d’étude et démarche de projet sont des thèmes spécifiques de formation en voie technologique, ce qui explique la valorisation particulière du GO pour les séries technologiques.</a:t>
            </a:r>
          </a:p>
          <a:p>
            <a:r>
              <a:rPr lang="fr-FR" sz="1200" kern="1200" dirty="0">
                <a:solidFill>
                  <a:schemeClr val="tx1"/>
                </a:solidFill>
                <a:effectLst/>
                <a:latin typeface="+mn-lt"/>
                <a:ea typeface="+mn-ea"/>
                <a:cs typeface="+mn-cs"/>
              </a:rPr>
              <a:t>L’épreuve prend appui sur l’EDS qui forme à ces démarches, et permet une évaluation qui leur est spécifique.</a:t>
            </a:r>
          </a:p>
          <a:p>
            <a:r>
              <a:rPr lang="fr-FR" sz="1200" b="1" kern="1200" dirty="0">
                <a:solidFill>
                  <a:schemeClr val="tx1"/>
                </a:solidFill>
                <a:effectLst/>
                <a:latin typeface="+mn-lt"/>
                <a:ea typeface="+mn-ea"/>
                <a:cs typeface="+mn-cs"/>
              </a:rPr>
              <a:t>Définition commune à chacune des voies</a:t>
            </a:r>
          </a:p>
          <a:p>
            <a:r>
              <a:rPr lang="fr-FR" sz="1200" kern="1200" dirty="0">
                <a:solidFill>
                  <a:schemeClr val="tx1"/>
                </a:solidFill>
                <a:effectLst/>
                <a:latin typeface="+mn-lt"/>
                <a:ea typeface="+mn-ea"/>
                <a:cs typeface="+mn-cs"/>
              </a:rPr>
              <a:t>En voie générale, l’épreuve est définie à l’identique pour tous les EDS.</a:t>
            </a:r>
          </a:p>
          <a:p>
            <a:r>
              <a:rPr lang="fr-FR" sz="1200" kern="1200" dirty="0">
                <a:solidFill>
                  <a:schemeClr val="tx1"/>
                </a:solidFill>
                <a:effectLst/>
                <a:latin typeface="+mn-lt"/>
                <a:ea typeface="+mn-ea"/>
                <a:cs typeface="+mn-cs"/>
              </a:rPr>
              <a:t>De même, en voie technologique, l’épreuve a sa définition commune à toutes les séries. Elle affirme la place particulière de l’étude et du projet en continuité avec la formation dispensée dans un des EDS de la série.</a:t>
            </a:r>
          </a:p>
          <a:p>
            <a:r>
              <a:rPr lang="fr-FR" sz="1200" kern="1200" dirty="0">
                <a:solidFill>
                  <a:schemeClr val="tx1"/>
                </a:solidFill>
                <a:effectLst/>
                <a:latin typeface="+mn-lt"/>
                <a:ea typeface="+mn-ea"/>
                <a:cs typeface="+mn-cs"/>
              </a:rPr>
              <a:t>La définition d’épreuve est donc ensuite à décliner pour chacune des séries, pour la voie technologique, ou chacun des EDS pour la voie générale.</a:t>
            </a:r>
          </a:p>
          <a:p>
            <a:r>
              <a:rPr lang="fr-FR" sz="1200" kern="1200" dirty="0">
                <a:solidFill>
                  <a:schemeClr val="tx1"/>
                </a:solidFill>
                <a:effectLst/>
                <a:latin typeface="+mn-lt"/>
                <a:ea typeface="+mn-ea"/>
                <a:cs typeface="+mn-cs"/>
              </a:rPr>
              <a:t>Nous allons donc partager cette déclinaison pour ST2S.</a:t>
            </a: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03264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L’épreuve se caractérise par 3 temps qui ne sont pas égaux en durée et en attendus. Le premier est laissé à la responsabilité de l’élève qui doit présenter la question‐ support choisie et argumenter sur son choix, son cheminement et apporter des éléments de réponse. Pour ce point comme pour les autres, il sera d’autant plus à l’aise dans cet exercice qu’il aura construit sur le long terme ses questions‐supports, ses réflexions, ses travaux… entamé et réalisé ses démarches aussi bien sur le fond que sur l’oralité. Il est donc important de mener ce travail sur le cycle terminal et non pas en fin de terminale.</a:t>
            </a: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73980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 cours de cette première partie d’épreuve, le candidat argumente le choix de la question support, développe la démarche qu’il a engagée pour chercher à répondre à cette question, explicite la stratégie adoptée et les choix opérés. Il présente également les éléments de réponse qu’il a pu construire ou élaborer par sa démarche. Il ne s’agit pas d’apporter une réponse exhaustive à cette question mais bien de présenter des éléments explicatifs lui permettant de témoigner de la compréhension de celle‐ci, en appui des programmes des enseignements de spécialité.</a:t>
            </a:r>
          </a:p>
          <a:p>
            <a:r>
              <a:rPr lang="fr-FR" sz="1200" kern="1200" dirty="0">
                <a:solidFill>
                  <a:schemeClr val="tx1"/>
                </a:solidFill>
                <a:effectLst/>
                <a:latin typeface="+mn-lt"/>
                <a:ea typeface="+mn-ea"/>
                <a:cs typeface="+mn-cs"/>
              </a:rPr>
              <a:t>La présentation de cette question est nourrie par les travaux réalisés par le candidat au cours de l’étude qu’il a menée en classes de première et terminale.</a:t>
            </a:r>
            <a:endParaRPr lang="fr-FR" sz="1200" kern="1200" dirty="0">
              <a:solidFill>
                <a:srgbClr val="FF0000"/>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47575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Les questions (questions supports) que le candidat a préparées s'appuient sur l'enseignement de spécialité pour lequel le programme prévoit la réalisation d'une étude approfondie, c’est‐à‐dire l’enseignement de STSS pour la série ST2S.</a:t>
            </a:r>
          </a:p>
          <a:p>
            <a:r>
              <a:rPr lang="fr-FR" sz="1200" kern="1200" dirty="0">
                <a:solidFill>
                  <a:schemeClr val="tx1"/>
                </a:solidFill>
                <a:effectLst/>
                <a:latin typeface="+mn-lt"/>
                <a:ea typeface="+mn-ea"/>
                <a:cs typeface="+mn-cs"/>
              </a:rPr>
              <a:t>Ces questions sont élaborées à partir d’une étude que le candidat a menée, seul ou en groupe, en appui sur l'enseignement de STSS.</a:t>
            </a:r>
          </a:p>
          <a:p>
            <a:r>
              <a:rPr lang="fr-FR" sz="1200" kern="1200" dirty="0">
                <a:solidFill>
                  <a:schemeClr val="tx1"/>
                </a:solidFill>
                <a:effectLst/>
                <a:latin typeface="+mn-lt"/>
                <a:ea typeface="+mn-ea"/>
                <a:cs typeface="+mn-cs"/>
              </a:rPr>
              <a:t>Ces questions‐supports de l’épreuve peuvent correspondre à la question initiale de l’étude ou à une/des questions qui ont émergé lors de cette étude.</a:t>
            </a:r>
          </a:p>
          <a:p>
            <a:r>
              <a:rPr lang="fr-FR" sz="1200" kern="1200" dirty="0">
                <a:solidFill>
                  <a:schemeClr val="tx1"/>
                </a:solidFill>
                <a:effectLst/>
                <a:latin typeface="+mn-lt"/>
                <a:ea typeface="+mn-ea"/>
                <a:cs typeface="+mn-cs"/>
              </a:rPr>
              <a:t>Les acquis des pôles méthodologiques de STSS ainsi que des acquis des pôles thématiques de STSS seront mobilisés lors des travaux de conception et formulation des deux questions. Ces travaux peuvent également s’alimenter des acquis des autres disciplines et tout particulièrement de l’enseignement de spécialité C‐BPH.</a:t>
            </a:r>
            <a:endParaRPr lang="fr-FR" baseline="0"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63580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L’étude menée à partir de la classe de première par le candidat, seul ou en groupe, concerne soit un fait sanitaire ou social, soit une question sanitaire ou sociale, soit un projet du champ sanitaire et social. Elle est engagée par les réflexions que l’élève développe à partir de l’enseignement de STSS. Cette étude porte sur un questionnement contextualisé, la contextualisation pouvant être présente dès la question initiale de l’étude ou apparaitre au cours des travaux effectués par l’élève dans le cadre de cette étude.</a:t>
            </a:r>
          </a:p>
          <a:p>
            <a:r>
              <a:rPr lang="fr-FR" sz="1200" kern="1200" dirty="0">
                <a:solidFill>
                  <a:schemeClr val="tx1"/>
                </a:solidFill>
                <a:effectLst/>
                <a:latin typeface="+mn-lt"/>
                <a:ea typeface="+mn-ea"/>
                <a:cs typeface="+mn-cs"/>
              </a:rPr>
              <a:t>La contextualisation est à entendre comme le moyen permettant aux élèves d'être dans une réelle démarche technologique appliquée, et non pas dans le cadre d'une étude à distance du réel du terrain ; elle peut aider à la rencontre avec des professionnels qui alimentent la construction du projet post‐baccalauréat.</a:t>
            </a:r>
          </a:p>
          <a:p>
            <a:r>
              <a:rPr lang="fr-FR" sz="1200" kern="1200" dirty="0">
                <a:solidFill>
                  <a:schemeClr val="tx1"/>
                </a:solidFill>
                <a:effectLst/>
                <a:latin typeface="+mn-lt"/>
                <a:ea typeface="+mn-ea"/>
                <a:cs typeface="+mn-cs"/>
              </a:rPr>
              <a:t>L’élève mobilise les acquis du pôle méthodologique de la classe de première pour conduire cette étude.</a:t>
            </a:r>
          </a:p>
          <a:p>
            <a:r>
              <a:rPr lang="fr-FR" sz="1200" kern="1200" dirty="0">
                <a:solidFill>
                  <a:schemeClr val="tx1"/>
                </a:solidFill>
                <a:effectLst/>
                <a:latin typeface="+mn-lt"/>
                <a:ea typeface="+mn-ea"/>
                <a:cs typeface="+mn-cs"/>
              </a:rPr>
              <a:t>Au cours de cette démarche d’étude, l’élève sera obligatoirement amené à questionner une démarche de projet. Celle‐ci peut soit s’inscrire dans le cadre de l’étude sans lien particulier avec les questions supports (démarche de projet possible localement si l’étude a permis d’identifier un besoin, ou un projet mené par une des structures du champ santé‐social en lien avec la question initiale étudiée), soit être en lien avec une des deux questions‐supports.</a:t>
            </a: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61117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Aux éléments déjà présentés sur ce point, il faut ajouter le fait qu’il n’est pas attendu que l’élève développe une réponse parfaite et complète à la question support : il doit apporter des pistes et des éléments de réponse, montrer une projection dans celle‐ci mais pas forcément établir une réponse complète qui peut dépasser la portée d’un élève de terminale.</a:t>
            </a: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43992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Le temps d’échange se fait entre le candidat et les deux membres de la commission constitué d’un enseignant de STSS et d’un collègue d’une autre discipline : BPH, physique‐chimie, tronc commun ou documentaliste.</a:t>
            </a:r>
          </a:p>
          <a:p>
            <a:r>
              <a:rPr lang="fr-FR" sz="1200" kern="1200" dirty="0">
                <a:solidFill>
                  <a:schemeClr val="tx1"/>
                </a:solidFill>
                <a:effectLst/>
                <a:latin typeface="+mn-lt"/>
                <a:ea typeface="+mn-ea"/>
                <a:cs typeface="+mn-cs"/>
              </a:rPr>
              <a:t>Une vigilance doit être apportée sur le questionnement de la part des membres de la commission. À partir des éléments de la présentation effectuée par le candidat, le questionnement du jury permettra d’éprouver, en respect des limites des programmes des enseignements de spécialités concernés (STSS, BPH, physique‐chimie) et du contexte de l’épreuve, la solidité des connaissances terminales ainsi que la démarche et la méthodologie engagées par un élève de fin de cycle terminal.</a:t>
            </a:r>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2600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Le dernier temps de l’épreuve consiste en une présentation par le candidat de son projet d’orientation et surtout de la façon dont celui‐ci a été nourri par le travail sur les questions supports. Le candidat explique en quoi le questionnement qu’il a développé, ou l’étude qu’il a menée, lui ont permis d’enrichir son projet de poursuite d’études ou professionnel, de le faire évoluer ou de le réorienter.</a:t>
            </a:r>
          </a:p>
          <a:p>
            <a:r>
              <a:rPr lang="fr-FR" sz="1200" kern="1200" dirty="0">
                <a:solidFill>
                  <a:schemeClr val="tx1"/>
                </a:solidFill>
                <a:effectLst/>
                <a:latin typeface="+mn-lt"/>
                <a:ea typeface="+mn-ea"/>
                <a:cs typeface="+mn-cs"/>
              </a:rPr>
              <a:t>Sans que sa réflexion ne soit forcément limitée par l’étude menée, il expose les différentes étapes de la maturation de son projet d’orientation et la manière dont il souhaite le mener après le baccalauréat.</a:t>
            </a:r>
          </a:p>
          <a:p>
            <a:r>
              <a:rPr lang="fr-FR" sz="1200" kern="1200" dirty="0">
                <a:solidFill>
                  <a:schemeClr val="tx1"/>
                </a:solidFill>
                <a:effectLst/>
                <a:latin typeface="+mn-lt"/>
                <a:ea typeface="+mn-ea"/>
                <a:cs typeface="+mn-cs"/>
              </a:rPr>
              <a:t>Afin d’éviter un formatage de ce temps, la possibilité d’échanges est attendue mais pas encore certaine.</a:t>
            </a:r>
          </a:p>
          <a:p>
            <a:endParaRPr lang="fr-FR" baseline="0"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31727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Comme nous l’avons vu, l’épreuve prévoit trois temps d’évaluation qui nécessitent le développement d’acquis spécifiques, utiles pour nos futurs étudiants et citoyens actifs dans tous les espaces de leur vie d’adulte.</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19</a:t>
            </a:fld>
            <a:endParaRPr lang="fr-FR"/>
          </a:p>
        </p:txBody>
      </p:sp>
    </p:spTree>
    <p:extLst>
      <p:ext uri="{BB962C8B-B14F-4D97-AF65-F5344CB8AC3E}">
        <p14:creationId xmlns:p14="http://schemas.microsoft.com/office/powerpoint/2010/main" val="34111691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Voici une présentation de ces trois temps déclinés pour ST2S, dans le fil de ce qui a été présenté plus tôt.</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Il nous reste à penser les compétences, les acquis qui sont ici évalués et dont on doit s’assurer de leur acquisition en formation.</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20</a:t>
            </a:fld>
            <a:endParaRPr lang="fr-FR"/>
          </a:p>
        </p:txBody>
      </p:sp>
    </p:spTree>
    <p:extLst>
      <p:ext uri="{BB962C8B-B14F-4D97-AF65-F5344CB8AC3E}">
        <p14:creationId xmlns:p14="http://schemas.microsoft.com/office/powerpoint/2010/main" val="4175174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aseline="0"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35883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4</a:t>
            </a:fld>
            <a:endParaRPr lang="fr-FR"/>
          </a:p>
        </p:txBody>
      </p:sp>
    </p:spTree>
    <p:extLst>
      <p:ext uri="{BB962C8B-B14F-4D97-AF65-F5344CB8AC3E}">
        <p14:creationId xmlns:p14="http://schemas.microsoft.com/office/powerpoint/2010/main" val="49102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6</a:t>
            </a:fld>
            <a:endParaRPr lang="fr-FR"/>
          </a:p>
        </p:txBody>
      </p:sp>
    </p:spTree>
    <p:extLst>
      <p:ext uri="{BB962C8B-B14F-4D97-AF65-F5344CB8AC3E}">
        <p14:creationId xmlns:p14="http://schemas.microsoft.com/office/powerpoint/2010/main" val="1483273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 cours de l’année de première, l’élève décide d’explorer un objet d’étude à partir d’un fait sanitaire ou social, d’une question sanitaire ou sociale, d’une action qu’il voit se développer dans son environnement…. Libre à lui de choisir sa porte d’entrée.</a:t>
            </a:r>
          </a:p>
          <a:p>
            <a:r>
              <a:rPr lang="fr-FR" sz="1200" kern="1200" dirty="0">
                <a:solidFill>
                  <a:schemeClr val="tx1"/>
                </a:solidFill>
                <a:effectLst/>
                <a:latin typeface="+mn-lt"/>
                <a:ea typeface="+mn-ea"/>
                <a:cs typeface="+mn-cs"/>
              </a:rPr>
              <a:t>Il engage une étude pour recueillir les éléments nécessaires à sa recherche (recherche documentaire, recueil et analyse de données…).</a:t>
            </a:r>
          </a:p>
          <a:p>
            <a:r>
              <a:rPr lang="fr-FR" sz="1200" kern="1200" dirty="0">
                <a:solidFill>
                  <a:schemeClr val="tx1"/>
                </a:solidFill>
                <a:effectLst/>
                <a:latin typeface="+mn-lt"/>
                <a:ea typeface="+mn-ea"/>
                <a:cs typeface="+mn-cs"/>
              </a:rPr>
              <a:t>En première puis en terminale, il nourrit sa réflexion avec les apports thématiques et méthodologiques STSS (repérage des politiques de santé/sociales en lien avec l’objet étudié par exemple, démarche d’étude, démarche de projet…). Ces travaux peuvent également s’alimenter des acquis des autres disciplines et tout particulièrement de l’enseignement de spécialité C‐BPH.</a:t>
            </a:r>
          </a:p>
          <a:p>
            <a:r>
              <a:rPr lang="fr-FR" sz="1200" kern="1200" dirty="0">
                <a:solidFill>
                  <a:schemeClr val="tx1"/>
                </a:solidFill>
                <a:effectLst/>
                <a:latin typeface="+mn-lt"/>
                <a:ea typeface="+mn-ea"/>
                <a:cs typeface="+mn-cs"/>
              </a:rPr>
              <a:t>Ce faisant, il affine son questionnement, le précise, voire le formule si la question n’était pas sa porte d’entrée. Il dégage petit à petit deux questions qui seront support de l’épreuve.</a:t>
            </a:r>
          </a:p>
          <a:p>
            <a:r>
              <a:rPr lang="fr-FR" sz="1200" kern="1200" dirty="0">
                <a:solidFill>
                  <a:schemeClr val="tx1"/>
                </a:solidFill>
                <a:effectLst/>
                <a:latin typeface="+mn-lt"/>
                <a:ea typeface="+mn-ea"/>
                <a:cs typeface="+mn-cs"/>
              </a:rPr>
              <a:t>Lors de son étude, il doit impérativement explorer le terrain, contextualiser, mettre en place une démarche technologique (prise de contact avec les structures du champ santé‐social, identification des professionnels impliqués, analyse de projets en rapport avec son étude et/ou ses questions, enjeux territoriaux…).</a:t>
            </a:r>
          </a:p>
          <a:p>
            <a:r>
              <a:rPr lang="fr-FR" sz="1200" kern="1200" dirty="0">
                <a:solidFill>
                  <a:schemeClr val="tx1"/>
                </a:solidFill>
                <a:effectLst/>
                <a:latin typeface="+mn-lt"/>
                <a:ea typeface="+mn-ea"/>
                <a:cs typeface="+mn-cs"/>
              </a:rPr>
              <a:t>Il prépare enfin une présentation de chacune de ses deux questions supports, en mobilisant STSS et, si la question support qu’il a choisie le permet, la C‐BPH ; il se prépare à l’échange avec le jury.</a:t>
            </a:r>
            <a:endParaRPr lang="fr-FR" dirty="0"/>
          </a:p>
        </p:txBody>
      </p:sp>
      <p:sp>
        <p:nvSpPr>
          <p:cNvPr id="4" name="Espace réservé du numéro de diapositive 3"/>
          <p:cNvSpPr>
            <a:spLocks noGrp="1"/>
          </p:cNvSpPr>
          <p:nvPr>
            <p:ph type="sldNum" sz="quarter" idx="10"/>
          </p:nvPr>
        </p:nvSpPr>
        <p:spPr/>
        <p:txBody>
          <a:bodyPr/>
          <a:lstStyle/>
          <a:p>
            <a:fld id="{6E8684E1-B1D0-416D-9E2E-3A3F33E46DBD}" type="slidenum">
              <a:rPr lang="fr-FR" smtClean="0"/>
              <a:t>7</a:t>
            </a:fld>
            <a:endParaRPr lang="fr-FR"/>
          </a:p>
        </p:txBody>
      </p:sp>
    </p:spTree>
    <p:extLst>
      <p:ext uri="{BB962C8B-B14F-4D97-AF65-F5344CB8AC3E}">
        <p14:creationId xmlns:p14="http://schemas.microsoft.com/office/powerpoint/2010/main" val="35195022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0"/>
            <a:r>
              <a:rPr lang="fr-FR" sz="1200" kern="1200" dirty="0">
                <a:solidFill>
                  <a:schemeClr val="tx1"/>
                </a:solidFill>
                <a:effectLst/>
                <a:latin typeface="+mn-lt"/>
                <a:ea typeface="+mn-ea"/>
                <a:cs typeface="+mn-cs"/>
              </a:rPr>
              <a:t>- Un élève a été particulièrement touché par le confinement en chambre d’un de ses grands-parents en EHPAD lors de la crise du COVID 19. C’est son point d’entrée.</a:t>
            </a:r>
          </a:p>
          <a:p>
            <a:pPr lvl="0"/>
            <a:r>
              <a:rPr lang="fr-FR" sz="1200" kern="1200" dirty="0">
                <a:solidFill>
                  <a:schemeClr val="tx1"/>
                </a:solidFill>
                <a:effectLst/>
                <a:latin typeface="+mn-lt"/>
                <a:ea typeface="+mn-ea"/>
                <a:cs typeface="+mn-cs"/>
              </a:rPr>
              <a:t>- Il va mener une étude pour essayer d’en comprendre la raison : qu’est-ce que le SRAS‐</a:t>
            </a:r>
            <a:r>
              <a:rPr lang="fr-FR" sz="1200" kern="1200" dirty="0" err="1">
                <a:solidFill>
                  <a:schemeClr val="tx1"/>
                </a:solidFill>
                <a:effectLst/>
                <a:latin typeface="+mn-lt"/>
                <a:ea typeface="+mn-ea"/>
                <a:cs typeface="+mn-cs"/>
              </a:rPr>
              <a:t>Covid</a:t>
            </a:r>
            <a:r>
              <a:rPr lang="fr-FR" sz="1200" kern="1200" dirty="0">
                <a:solidFill>
                  <a:schemeClr val="tx1"/>
                </a:solidFill>
                <a:effectLst/>
                <a:latin typeface="+mn-lt"/>
                <a:ea typeface="+mn-ea"/>
                <a:cs typeface="+mn-cs"/>
              </a:rPr>
              <a:t> 2? Notion de populations fragiles, données épidémiologiques, modalités de contamination, mise en relation de ces données avec les décisions politiques….</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8</a:t>
            </a:fld>
            <a:endParaRPr lang="fr-FR"/>
          </a:p>
        </p:txBody>
      </p:sp>
    </p:spTree>
    <p:extLst>
      <p:ext uri="{BB962C8B-B14F-4D97-AF65-F5344CB8AC3E}">
        <p14:creationId xmlns:p14="http://schemas.microsoft.com/office/powerpoint/2010/main" val="3411285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Puis il analyse l’impact dans un EHPAD X, le projet mis en place pour maintenir le lien entre les résidents et leur famille, identification des professionnels et de leurs rôles, rencontre avec ces professionnels pour mieux comprendre le projet mis en place…</a:t>
            </a:r>
          </a:p>
          <a:p>
            <a:r>
              <a:rPr lang="fr-FR" sz="1200" kern="1200" dirty="0">
                <a:solidFill>
                  <a:schemeClr val="tx1"/>
                </a:solidFill>
                <a:effectLst/>
                <a:latin typeface="+mn-lt"/>
                <a:ea typeface="+mn-ea"/>
                <a:cs typeface="+mn-cs"/>
              </a:rPr>
              <a:t>Questions supports</a:t>
            </a:r>
          </a:p>
          <a:p>
            <a:pPr lvl="1"/>
            <a:r>
              <a:rPr lang="fr-FR" sz="1200" kern="1200" dirty="0">
                <a:solidFill>
                  <a:schemeClr val="tx1"/>
                </a:solidFill>
                <a:effectLst/>
                <a:latin typeface="+mn-lt"/>
                <a:ea typeface="+mn-ea"/>
                <a:cs typeface="+mn-cs"/>
              </a:rPr>
              <a:t>1: En fonction des publics, quels sont les intérêts et les enjeux des tests de dépistage? Et plus particulièrement en EHPAD ? </a:t>
            </a:r>
            <a:r>
              <a:rPr lang="fr-FR" sz="1200" i="1" kern="1200" dirty="0">
                <a:solidFill>
                  <a:schemeClr val="tx1"/>
                </a:solidFill>
                <a:effectLst/>
                <a:latin typeface="+mn-lt"/>
                <a:ea typeface="+mn-ea"/>
                <a:cs typeface="+mn-cs"/>
              </a:rPr>
              <a:t>(C‐BPH indispensable)</a:t>
            </a:r>
            <a:endParaRPr lang="fr-FR" sz="1200" kern="1200" dirty="0">
              <a:solidFill>
                <a:schemeClr val="tx1"/>
              </a:solidFill>
              <a:effectLst/>
              <a:latin typeface="+mn-lt"/>
              <a:ea typeface="+mn-ea"/>
              <a:cs typeface="+mn-cs"/>
            </a:endParaRPr>
          </a:p>
          <a:p>
            <a:pPr lvl="1"/>
            <a:r>
              <a:rPr lang="fr-FR" sz="1200" kern="1200" dirty="0">
                <a:solidFill>
                  <a:schemeClr val="tx1"/>
                </a:solidFill>
                <a:effectLst/>
                <a:latin typeface="+mn-lt"/>
                <a:ea typeface="+mn-ea"/>
                <a:cs typeface="+mn-cs"/>
              </a:rPr>
              <a:t>2: Quelle a été la place de certains professionnels pendant cette crise sanitaire pour maintenir le lien social entre les personnes âgées et leurs proches ? </a:t>
            </a:r>
            <a:r>
              <a:rPr lang="fr-FR" sz="1200" i="1" kern="1200" dirty="0">
                <a:solidFill>
                  <a:schemeClr val="tx1"/>
                </a:solidFill>
                <a:effectLst/>
                <a:latin typeface="+mn-lt"/>
                <a:ea typeface="+mn-ea"/>
                <a:cs typeface="+mn-cs"/>
              </a:rPr>
              <a:t>(C‐BPH bien moins indispensable</a:t>
            </a:r>
            <a:r>
              <a:rPr lang="fr-FR" sz="1200" kern="1200" dirty="0">
                <a:solidFill>
                  <a:schemeClr val="tx1"/>
                </a:solidFill>
                <a:effectLst/>
                <a:latin typeface="+mn-lt"/>
                <a:ea typeface="+mn-ea"/>
                <a:cs typeface="+mn-cs"/>
              </a:rPr>
              <a:t>)</a:t>
            </a:r>
          </a:p>
          <a:p>
            <a:r>
              <a:rPr lang="fr-FR" sz="1200" kern="1200" dirty="0">
                <a:solidFill>
                  <a:schemeClr val="tx1"/>
                </a:solidFill>
                <a:effectLst/>
                <a:latin typeface="+mn-lt"/>
                <a:ea typeface="+mn-ea"/>
                <a:cs typeface="+mn-cs"/>
              </a:rPr>
              <a:t>Il s’appuie sur ce travail pour expliquer en quoi il a nourri son projet d’étude (licence de psychologie en lien avec une rencontre avec un </a:t>
            </a:r>
            <a:r>
              <a:rPr lang="fr-FR" sz="1200" kern="1200" dirty="0" err="1">
                <a:solidFill>
                  <a:schemeClr val="tx1"/>
                </a:solidFill>
                <a:effectLst/>
                <a:latin typeface="+mn-lt"/>
                <a:ea typeface="+mn-ea"/>
                <a:cs typeface="+mn-cs"/>
              </a:rPr>
              <a:t>neuro‐psychologue</a:t>
            </a:r>
            <a:r>
              <a:rPr lang="fr-FR" sz="1200" kern="1200" dirty="0">
                <a:solidFill>
                  <a:schemeClr val="tx1"/>
                </a:solidFill>
                <a:effectLst/>
                <a:latin typeface="+mn-lt"/>
                <a:ea typeface="+mn-ea"/>
                <a:cs typeface="+mn-cs"/>
              </a:rPr>
              <a:t> de l’unité protégée de l’EHPAD ou technicien en analyse de biologie médicale, psychomotricien, ergothérapeute, par exemple ici).</a:t>
            </a:r>
            <a:endParaRPr lang="fr-FR" sz="1400" dirty="0"/>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9</a:t>
            </a:fld>
            <a:endParaRPr lang="fr-FR"/>
          </a:p>
        </p:txBody>
      </p:sp>
    </p:spTree>
    <p:extLst>
      <p:ext uri="{BB962C8B-B14F-4D97-AF65-F5344CB8AC3E}">
        <p14:creationId xmlns:p14="http://schemas.microsoft.com/office/powerpoint/2010/main" val="1328155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10</a:t>
            </a:fld>
            <a:endParaRPr lang="fr-FR"/>
          </a:p>
        </p:txBody>
      </p:sp>
    </p:spTree>
    <p:extLst>
      <p:ext uri="{BB962C8B-B14F-4D97-AF65-F5344CB8AC3E}">
        <p14:creationId xmlns:p14="http://schemas.microsoft.com/office/powerpoint/2010/main" val="3684649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Arrêté du 16 juillet 2018 relatif aux épreuves du baccalauréat technologique à compter de la session de 2021, extrait :</a:t>
            </a:r>
          </a:p>
          <a:p>
            <a:r>
              <a:rPr lang="fr-FR" sz="1200" kern="1200" dirty="0">
                <a:solidFill>
                  <a:schemeClr val="tx1"/>
                </a:solidFill>
                <a:effectLst/>
                <a:latin typeface="+mn-lt"/>
                <a:ea typeface="+mn-ea"/>
                <a:cs typeface="+mn-cs"/>
              </a:rPr>
              <a:t>Article 7</a:t>
            </a:r>
          </a:p>
          <a:p>
            <a:r>
              <a:rPr lang="fr-FR" sz="1200" kern="1200" dirty="0">
                <a:solidFill>
                  <a:schemeClr val="tx1"/>
                </a:solidFill>
                <a:effectLst/>
                <a:latin typeface="+mn-lt"/>
                <a:ea typeface="+mn-ea"/>
                <a:cs typeface="+mn-cs"/>
              </a:rPr>
              <a:t>Une épreuve obligatoire orale terminale de vingt minutes (20 minutes) est préparée pendant le cycle terminal. Elle porte sur un projet adossé à un ou deux des enseignements de spécialité suivis par le candidat.</a:t>
            </a:r>
          </a:p>
          <a:p>
            <a:r>
              <a:rPr lang="fr-FR" sz="1200" kern="1200" dirty="0">
                <a:solidFill>
                  <a:schemeClr val="tx1"/>
                </a:solidFill>
                <a:effectLst/>
                <a:latin typeface="+mn-lt"/>
                <a:ea typeface="+mn-ea"/>
                <a:cs typeface="+mn-cs"/>
              </a:rPr>
              <a:t> </a:t>
            </a:r>
          </a:p>
          <a:p>
            <a:r>
              <a:rPr lang="fr-FR" sz="1200" u="sng" kern="1200" dirty="0">
                <a:solidFill>
                  <a:schemeClr val="tx1"/>
                </a:solidFill>
                <a:effectLst/>
                <a:latin typeface="+mn-lt"/>
                <a:ea typeface="+mn-ea"/>
                <a:cs typeface="+mn-cs"/>
              </a:rPr>
              <a:t>Note de service n° 2020‐037 (NOR : MENE2002781N)</a:t>
            </a:r>
            <a:r>
              <a:rPr lang="fr-FR" sz="1200" kern="1200" dirty="0">
                <a:solidFill>
                  <a:schemeClr val="tx1"/>
                </a:solidFill>
                <a:effectLst/>
                <a:latin typeface="+mn-lt"/>
                <a:ea typeface="+mn-ea"/>
                <a:cs typeface="+mn-cs"/>
              </a:rPr>
              <a:t> du 11‐2‐2020 relative à l’épreuve orale dite « Grand oral » de la classe de terminale de la voie technologique à compter de la session 2021 de l'examen du baccalauréat</a:t>
            </a:r>
          </a:p>
          <a:p>
            <a:endParaRPr lang="fr-FR" baseline="0"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010B09F-59C8-42B4-B21B-B758AED0AA0C}" type="slidenum">
              <a:rPr kumimoji="0" lang="fr-FR"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845335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tive texte + bullet point">
    <p:spTree>
      <p:nvGrpSpPr>
        <p:cNvPr id="1" name=""/>
        <p:cNvGrpSpPr/>
        <p:nvPr/>
      </p:nvGrpSpPr>
      <p:grpSpPr>
        <a:xfrm>
          <a:off x="0" y="0"/>
          <a:ext cx="0" cy="0"/>
          <a:chOff x="0" y="0"/>
          <a:chExt cx="0" cy="0"/>
        </a:xfrm>
      </p:grpSpPr>
      <p:sp>
        <p:nvSpPr>
          <p:cNvPr id="7" name="Rectangle 6"/>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8" name="Rectangle 7"/>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2" name="Titre 1"/>
          <p:cNvSpPr>
            <a:spLocks noGrp="1"/>
          </p:cNvSpPr>
          <p:nvPr>
            <p:ph type="title"/>
          </p:nvPr>
        </p:nvSpPr>
        <p:spPr/>
        <p:txBody>
          <a:bodyPr/>
          <a:lstStyle/>
          <a:p>
            <a:r>
              <a:rPr lang="fr-FR" dirty="0"/>
              <a:t>Cliquez et modifiez le titre</a:t>
            </a:r>
          </a:p>
        </p:txBody>
      </p:sp>
      <p:sp>
        <p:nvSpPr>
          <p:cNvPr id="12" name="Espace réservé du texte 5"/>
          <p:cNvSpPr>
            <a:spLocks noGrp="1"/>
          </p:cNvSpPr>
          <p:nvPr>
            <p:ph type="body" sz="quarter" idx="11"/>
          </p:nvPr>
        </p:nvSpPr>
        <p:spPr>
          <a:xfrm>
            <a:off x="1439863" y="981075"/>
            <a:ext cx="6249987" cy="369332"/>
          </a:xfrm>
          <a:prstGeom prst="rect">
            <a:avLst/>
          </a:prstGeom>
        </p:spPr>
        <p:txBody>
          <a:bodyPr lIns="0" tIns="0" rIns="0" bIns="0">
            <a:normAutofit/>
          </a:bodyPr>
          <a:lstStyle>
            <a:lvl1pPr>
              <a:defRPr sz="2400" b="1" i="0">
                <a:solidFill>
                  <a:srgbClr val="879AC6"/>
                </a:solidFill>
              </a:defRPr>
            </a:lvl1pPr>
          </a:lstStyle>
          <a:p>
            <a:pPr lvl="0"/>
            <a:r>
              <a:rPr lang="fr-FR"/>
              <a:t>Modifiez les styles du texte du masque</a:t>
            </a:r>
          </a:p>
        </p:txBody>
      </p:sp>
      <p:sp>
        <p:nvSpPr>
          <p:cNvPr id="13" name="Espace réservé du texte 10"/>
          <p:cNvSpPr>
            <a:spLocks noGrp="1"/>
          </p:cNvSpPr>
          <p:nvPr>
            <p:ph type="body" sz="quarter" idx="12"/>
          </p:nvPr>
        </p:nvSpPr>
        <p:spPr>
          <a:xfrm>
            <a:off x="1439863" y="2077020"/>
            <a:ext cx="6249987" cy="215444"/>
          </a:xfrm>
          <a:prstGeom prst="rect">
            <a:avLst/>
          </a:prstGeom>
        </p:spPr>
        <p:txBody>
          <a:bodyPr lIns="0" tIns="0" rIns="0" bIns="0">
            <a:spAutoFit/>
          </a:bodyPr>
          <a:lstStyle>
            <a:lvl1pPr>
              <a:defRPr sz="1400" b="1" i="0">
                <a:solidFill>
                  <a:schemeClr val="tx1"/>
                </a:solidFill>
              </a:defRPr>
            </a:lvl1pPr>
          </a:lstStyle>
          <a:p>
            <a:pPr lvl="0"/>
            <a:r>
              <a:rPr lang="fr-FR"/>
              <a:t>Modifiez les styles du texte du masque</a:t>
            </a:r>
          </a:p>
        </p:txBody>
      </p:sp>
      <p:sp>
        <p:nvSpPr>
          <p:cNvPr id="14" name="Espace réservé du texte 3"/>
          <p:cNvSpPr>
            <a:spLocks noGrp="1"/>
          </p:cNvSpPr>
          <p:nvPr>
            <p:ph type="body" sz="quarter" idx="16"/>
          </p:nvPr>
        </p:nvSpPr>
        <p:spPr>
          <a:xfrm>
            <a:off x="525463" y="331443"/>
            <a:ext cx="554537" cy="923330"/>
          </a:xfrm>
          <a:prstGeom prst="rect">
            <a:avLst/>
          </a:prstGeom>
        </p:spPr>
        <p:txBody>
          <a:bodyPr lIns="0" tIns="0" rIns="0" bIns="0" anchor="ctr">
            <a:spAutoFit/>
          </a:bodyPr>
          <a:lstStyle>
            <a:lvl1pPr algn="ctr">
              <a:defRPr sz="1200" b="1" i="0">
                <a:solidFill>
                  <a:schemeClr val="bg1"/>
                </a:solidFill>
              </a:defRPr>
            </a:lvl1pPr>
          </a:lstStyle>
          <a:p>
            <a:pPr lvl="0"/>
            <a:r>
              <a:rPr lang="fr-FR" dirty="0"/>
              <a:t>Modifiez les styles du texte du masque</a:t>
            </a:r>
          </a:p>
        </p:txBody>
      </p:sp>
      <p:sp>
        <p:nvSpPr>
          <p:cNvPr id="36" name="Espace réservé du texte 35"/>
          <p:cNvSpPr>
            <a:spLocks noGrp="1"/>
          </p:cNvSpPr>
          <p:nvPr>
            <p:ph type="body" sz="quarter" idx="19"/>
          </p:nvPr>
        </p:nvSpPr>
        <p:spPr>
          <a:xfrm>
            <a:off x="1439863" y="2414588"/>
            <a:ext cx="6249987" cy="3328987"/>
          </a:xfrm>
        </p:spPr>
        <p:txBody>
          <a:bodyPr lIns="0" tIns="0" rIns="0" bIns="0"/>
          <a:lstStyle>
            <a:lvl1pPr marL="171450" indent="-171450">
              <a:buClr>
                <a:schemeClr val="tx1"/>
              </a:buClr>
              <a:buSzPct val="100000"/>
              <a:buFontTx/>
              <a:buBlip>
                <a:blip r:embed="rId2"/>
              </a:buBlip>
              <a:defRPr sz="1600"/>
            </a:lvl1pPr>
            <a:lvl2pPr marL="360000" indent="-180000">
              <a:buSzPct val="100000"/>
              <a:buFontTx/>
              <a:buBlip>
                <a:blip r:embed="rId3"/>
              </a:buBlip>
              <a:defRPr sz="1600"/>
            </a:lvl2pPr>
            <a:lvl3pPr marL="540000" indent="-180000">
              <a:buSzPct val="100000"/>
              <a:buFontTx/>
              <a:buBlip>
                <a:blip r:embed="rId4"/>
              </a:buBlip>
              <a:defRPr sz="1600"/>
            </a:lvl3pPr>
            <a:lvl4pPr marL="720000" indent="-180000">
              <a:buClr>
                <a:schemeClr val="tx1"/>
              </a:buClr>
              <a:buSzPct val="100000"/>
              <a:buFont typeface="Lucida Grande"/>
              <a:buChar char="-"/>
              <a:defRPr sz="1600"/>
            </a:lvl4pPr>
            <a:lvl5pPr marL="1080000" indent="-180000">
              <a:defRPr sz="16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9" name="Espace réservé du pied de page 2"/>
          <p:cNvSpPr>
            <a:spLocks noGrp="1"/>
          </p:cNvSpPr>
          <p:nvPr>
            <p:ph type="ftr" sz="quarter" idx="20"/>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632170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Image + légende">
    <p:spTree>
      <p:nvGrpSpPr>
        <p:cNvPr id="1" name=""/>
        <p:cNvGrpSpPr/>
        <p:nvPr/>
      </p:nvGrpSpPr>
      <p:grpSpPr>
        <a:xfrm>
          <a:off x="0" y="0"/>
          <a:ext cx="0" cy="0"/>
          <a:chOff x="0" y="0"/>
          <a:chExt cx="0" cy="0"/>
        </a:xfrm>
      </p:grpSpPr>
      <p:sp>
        <p:nvSpPr>
          <p:cNvPr id="8" name="Rectangle 7"/>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9" name="Rectangle 8"/>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2" name="Titre 1"/>
          <p:cNvSpPr>
            <a:spLocks noGrp="1"/>
          </p:cNvSpPr>
          <p:nvPr>
            <p:ph type="title"/>
          </p:nvPr>
        </p:nvSpPr>
        <p:spPr/>
        <p:txBody>
          <a:bodyPr/>
          <a:lstStyle/>
          <a:p>
            <a:r>
              <a:rPr lang="fr-FR"/>
              <a:t>Cliquez et modifiez le titre</a:t>
            </a:r>
          </a:p>
        </p:txBody>
      </p:sp>
      <p:sp>
        <p:nvSpPr>
          <p:cNvPr id="5" name="Espace réservé pour une image  2"/>
          <p:cNvSpPr>
            <a:spLocks noGrp="1"/>
          </p:cNvSpPr>
          <p:nvPr>
            <p:ph type="pic" idx="12"/>
          </p:nvPr>
        </p:nvSpPr>
        <p:spPr>
          <a:xfrm>
            <a:off x="1440000" y="2089236"/>
            <a:ext cx="4410644" cy="3616418"/>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6" name="Sous-titre 2"/>
          <p:cNvSpPr>
            <a:spLocks noGrp="1"/>
          </p:cNvSpPr>
          <p:nvPr>
            <p:ph type="subTitle" idx="1"/>
          </p:nvPr>
        </p:nvSpPr>
        <p:spPr>
          <a:xfrm>
            <a:off x="6065116" y="2089236"/>
            <a:ext cx="1624170" cy="369332"/>
          </a:xfrm>
          <a:prstGeom prst="rect">
            <a:avLst/>
          </a:prstGeom>
        </p:spPr>
        <p:txBody>
          <a:bodyPr lIns="0" tIns="0" rIns="0" bIns="0">
            <a:spAutoFit/>
          </a:bodyPr>
          <a:lstStyle>
            <a:lvl1pPr marL="0" marR="0" indent="0" algn="l" defTabSz="457200" rtl="0" eaLnBrk="1" fontAlgn="auto" latinLnBrk="0" hangingPunct="1">
              <a:lnSpc>
                <a:spcPct val="100000"/>
              </a:lnSpc>
              <a:spcBef>
                <a:spcPts val="0"/>
              </a:spcBef>
              <a:spcAft>
                <a:spcPts val="0"/>
              </a:spcAft>
              <a:buClrTx/>
              <a:buSzTx/>
              <a:buFontTx/>
              <a:buNone/>
              <a:tabLst/>
              <a:defRPr sz="1200" b="1" i="0" cap="all">
                <a:solidFill>
                  <a:srgbClr val="28358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FR" dirty="0"/>
          </a:p>
        </p:txBody>
      </p:sp>
      <p:sp>
        <p:nvSpPr>
          <p:cNvPr id="16" name="Espace réservé du texte 5"/>
          <p:cNvSpPr>
            <a:spLocks noGrp="1"/>
          </p:cNvSpPr>
          <p:nvPr>
            <p:ph type="body" sz="quarter" idx="11"/>
          </p:nvPr>
        </p:nvSpPr>
        <p:spPr>
          <a:xfrm>
            <a:off x="1439863" y="981075"/>
            <a:ext cx="6249987" cy="369332"/>
          </a:xfrm>
          <a:prstGeom prst="rect">
            <a:avLst/>
          </a:prstGeom>
        </p:spPr>
        <p:txBody>
          <a:bodyPr lIns="0" tIns="0" rIns="0" bIns="0">
            <a:normAutofit/>
          </a:bodyPr>
          <a:lstStyle>
            <a:lvl1pPr>
              <a:defRPr sz="2400" b="1" i="0" baseline="0">
                <a:solidFill>
                  <a:srgbClr val="879AC6"/>
                </a:solidFill>
              </a:defRPr>
            </a:lvl1pPr>
          </a:lstStyle>
          <a:p>
            <a:pPr lvl="0"/>
            <a:r>
              <a:rPr lang="fr-FR"/>
              <a:t>Modifiez les styles du texte du masque</a:t>
            </a:r>
          </a:p>
        </p:txBody>
      </p:sp>
      <p:sp>
        <p:nvSpPr>
          <p:cNvPr id="17" name="Espace réservé du texte 3"/>
          <p:cNvSpPr>
            <a:spLocks noGrp="1"/>
          </p:cNvSpPr>
          <p:nvPr>
            <p:ph type="body" sz="quarter" idx="20"/>
          </p:nvPr>
        </p:nvSpPr>
        <p:spPr>
          <a:xfrm>
            <a:off x="525463" y="608443"/>
            <a:ext cx="554537" cy="369332"/>
          </a:xfrm>
          <a:prstGeom prst="rect">
            <a:avLst/>
          </a:prstGeom>
        </p:spPr>
        <p:txBody>
          <a:bodyPr lIns="0" tIns="0" rIns="0" bIns="0" anchor="ctr">
            <a:spAutoFit/>
          </a:bodyPr>
          <a:lstStyle>
            <a:lvl1pPr algn="ctr">
              <a:defRPr sz="2400" b="1" i="0">
                <a:solidFill>
                  <a:schemeClr val="bg1"/>
                </a:solidFill>
              </a:defRPr>
            </a:lvl1pPr>
          </a:lstStyle>
          <a:p>
            <a:pPr lvl="0"/>
            <a:r>
              <a:rPr lang="fr-FR"/>
              <a:t>Modifiez les styles du texte du masque</a:t>
            </a:r>
          </a:p>
        </p:txBody>
      </p:sp>
      <p:sp>
        <p:nvSpPr>
          <p:cNvPr id="4" name="Espace réservé du texte 3"/>
          <p:cNvSpPr>
            <a:spLocks noGrp="1"/>
          </p:cNvSpPr>
          <p:nvPr>
            <p:ph type="body" sz="quarter" idx="21"/>
          </p:nvPr>
        </p:nvSpPr>
        <p:spPr>
          <a:xfrm>
            <a:off x="6065838" y="2533650"/>
            <a:ext cx="1624012" cy="184666"/>
          </a:xfrm>
        </p:spPr>
        <p:txBody>
          <a:bodyPr lIns="0" tIns="0" rIns="0" bIns="0">
            <a:spAutoFit/>
          </a:bodyPr>
          <a:lstStyle>
            <a:lvl1pPr>
              <a:defRPr b="1" i="0">
                <a:solidFill>
                  <a:srgbClr val="879AC6"/>
                </a:solidFill>
              </a:defRPr>
            </a:lvl1pPr>
          </a:lstStyle>
          <a:p>
            <a:pPr lvl="0"/>
            <a:r>
              <a:rPr lang="fr-FR"/>
              <a:t>Modifiez les styles du texte du masque</a:t>
            </a:r>
          </a:p>
        </p:txBody>
      </p:sp>
      <p:sp>
        <p:nvSpPr>
          <p:cNvPr id="10" name="Espace réservé du pied de page 20"/>
          <p:cNvSpPr>
            <a:spLocks noGrp="1"/>
          </p:cNvSpPr>
          <p:nvPr>
            <p:ph type="ftr" sz="quarter" idx="22"/>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3912732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Image">
    <p:spTree>
      <p:nvGrpSpPr>
        <p:cNvPr id="1" name=""/>
        <p:cNvGrpSpPr/>
        <p:nvPr/>
      </p:nvGrpSpPr>
      <p:grpSpPr>
        <a:xfrm>
          <a:off x="0" y="0"/>
          <a:ext cx="0" cy="0"/>
          <a:chOff x="0" y="0"/>
          <a:chExt cx="0" cy="0"/>
        </a:xfrm>
      </p:grpSpPr>
      <p:sp>
        <p:nvSpPr>
          <p:cNvPr id="6" name="Rectangle 5"/>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7" name="Rectangle 6"/>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2" name="Titre 1"/>
          <p:cNvSpPr>
            <a:spLocks noGrp="1"/>
          </p:cNvSpPr>
          <p:nvPr>
            <p:ph type="title"/>
          </p:nvPr>
        </p:nvSpPr>
        <p:spPr/>
        <p:txBody>
          <a:bodyPr/>
          <a:lstStyle/>
          <a:p>
            <a:r>
              <a:rPr lang="fr-FR" dirty="0"/>
              <a:t>Cliquez et modifiez le titre</a:t>
            </a:r>
          </a:p>
        </p:txBody>
      </p:sp>
      <p:sp>
        <p:nvSpPr>
          <p:cNvPr id="5" name="Espace réservé pour une image  2"/>
          <p:cNvSpPr>
            <a:spLocks noGrp="1"/>
          </p:cNvSpPr>
          <p:nvPr>
            <p:ph type="pic" idx="12"/>
          </p:nvPr>
        </p:nvSpPr>
        <p:spPr>
          <a:xfrm>
            <a:off x="1440000" y="2089236"/>
            <a:ext cx="6249286" cy="3616418"/>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11" name="Espace réservé du texte 5"/>
          <p:cNvSpPr>
            <a:spLocks noGrp="1"/>
          </p:cNvSpPr>
          <p:nvPr>
            <p:ph type="body" sz="quarter" idx="11"/>
          </p:nvPr>
        </p:nvSpPr>
        <p:spPr>
          <a:xfrm>
            <a:off x="1439863" y="981075"/>
            <a:ext cx="6249987" cy="369332"/>
          </a:xfrm>
          <a:prstGeom prst="rect">
            <a:avLst/>
          </a:prstGeom>
        </p:spPr>
        <p:txBody>
          <a:bodyPr lIns="0" tIns="0" rIns="0" bIns="0">
            <a:normAutofit/>
          </a:bodyPr>
          <a:lstStyle>
            <a:lvl1pPr>
              <a:defRPr sz="2400" b="1" i="0">
                <a:solidFill>
                  <a:srgbClr val="879AC6"/>
                </a:solidFill>
              </a:defRPr>
            </a:lvl1pPr>
          </a:lstStyle>
          <a:p>
            <a:pPr lvl="0"/>
            <a:r>
              <a:rPr lang="fr-FR"/>
              <a:t>Modifiez les styles du texte du masque</a:t>
            </a:r>
          </a:p>
        </p:txBody>
      </p:sp>
      <p:sp>
        <p:nvSpPr>
          <p:cNvPr id="16" name="Espace réservé du texte 3"/>
          <p:cNvSpPr>
            <a:spLocks noGrp="1"/>
          </p:cNvSpPr>
          <p:nvPr>
            <p:ph type="body" sz="quarter" idx="16"/>
          </p:nvPr>
        </p:nvSpPr>
        <p:spPr>
          <a:xfrm>
            <a:off x="525463" y="608443"/>
            <a:ext cx="554537" cy="369332"/>
          </a:xfrm>
          <a:prstGeom prst="rect">
            <a:avLst/>
          </a:prstGeom>
        </p:spPr>
        <p:txBody>
          <a:bodyPr lIns="0" tIns="0" rIns="0" bIns="0" anchor="ctr">
            <a:spAutoFit/>
          </a:bodyPr>
          <a:lstStyle>
            <a:lvl1pPr algn="ctr">
              <a:defRPr sz="2400" b="1" i="0">
                <a:solidFill>
                  <a:schemeClr val="bg1"/>
                </a:solidFill>
              </a:defRPr>
            </a:lvl1pPr>
          </a:lstStyle>
          <a:p>
            <a:pPr lvl="0"/>
            <a:r>
              <a:rPr lang="fr-FR"/>
              <a:t>Modifiez les styles du texte du masque</a:t>
            </a:r>
          </a:p>
        </p:txBody>
      </p:sp>
      <p:sp>
        <p:nvSpPr>
          <p:cNvPr id="8" name="Espace réservé du pied de page 13"/>
          <p:cNvSpPr>
            <a:spLocks noGrp="1"/>
          </p:cNvSpPr>
          <p:nvPr>
            <p:ph type="ftr" sz="quarter" idx="17"/>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2446146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apositive Image">
    <p:spTree>
      <p:nvGrpSpPr>
        <p:cNvPr id="1" name=""/>
        <p:cNvGrpSpPr/>
        <p:nvPr/>
      </p:nvGrpSpPr>
      <p:grpSpPr>
        <a:xfrm>
          <a:off x="0" y="0"/>
          <a:ext cx="0" cy="0"/>
          <a:chOff x="0" y="0"/>
          <a:chExt cx="0" cy="0"/>
        </a:xfrm>
      </p:grpSpPr>
      <p:sp>
        <p:nvSpPr>
          <p:cNvPr id="6" name="Rectangle 5"/>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7" name="Rectangle 6"/>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8" name="Espace réservé du pied de page 13"/>
          <p:cNvSpPr>
            <a:spLocks noGrp="1"/>
          </p:cNvSpPr>
          <p:nvPr>
            <p:ph type="ftr" sz="quarter" idx="17"/>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410604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E46D1F2-2DC5-4406-9B10-DD6CCBE6B8E6}" type="datetimeFigureOut">
              <a:rPr lang="fr-FR" smtClean="0"/>
              <a:t>03/02/2021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742F058-9D6E-4EE2-A55E-014DF603DC04}" type="slidenum">
              <a:rPr lang="fr-FR" smtClean="0"/>
              <a:t>‹N°›</a:t>
            </a:fld>
            <a:endParaRPr lang="fr-FR"/>
          </a:p>
        </p:txBody>
      </p:sp>
    </p:spTree>
    <p:extLst>
      <p:ext uri="{BB962C8B-B14F-4D97-AF65-F5344CB8AC3E}">
        <p14:creationId xmlns:p14="http://schemas.microsoft.com/office/powerpoint/2010/main" val="201001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cSld name="1_Titre de section">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23888" y="3885367"/>
            <a:ext cx="7886700" cy="677108"/>
          </a:xfrm>
        </p:spPr>
        <p:txBody>
          <a:bodyPr anchor="b"/>
          <a:lstStyle>
            <a:lvl1pPr>
              <a:defRPr sz="4400"/>
            </a:lvl1pPr>
          </a:lstStyle>
          <a:p>
            <a:r>
              <a:rPr lang="fr-FR"/>
              <a:t>Modifiez le style du titre</a:t>
            </a: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Modifier les styles du texte du masque</a:t>
            </a:r>
          </a:p>
        </p:txBody>
      </p:sp>
      <p:sp>
        <p:nvSpPr>
          <p:cNvPr id="4" name="Espace réservé de la date 3"/>
          <p:cNvSpPr>
            <a:spLocks noGrp="1"/>
          </p:cNvSpPr>
          <p:nvPr>
            <p:ph type="dt" sz="half" idx="10"/>
          </p:nvPr>
        </p:nvSpPr>
        <p:spPr/>
        <p:txBody>
          <a:bodyPr/>
          <a:lstStyle/>
          <a:p>
            <a:fld id="{C2E99AA0-9BC1-4379-ABD6-B2F2BF604054}" type="datetimeFigureOut">
              <a:rPr lang="fr-FR" smtClean="0"/>
              <a:t>03/02/2021</a:t>
            </a:fld>
            <a:endParaRPr lang="fr-FR"/>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CCC1E16-0DEF-4B2E-BC18-678FAB083153}" type="slidenum">
              <a:rPr lang="fr-FR" smtClean="0"/>
              <a:t>‹N°›</a:t>
            </a:fld>
            <a:endParaRPr lang="fr-FR"/>
          </a:p>
        </p:txBody>
      </p:sp>
    </p:spTree>
    <p:extLst>
      <p:ext uri="{BB962C8B-B14F-4D97-AF65-F5344CB8AC3E}">
        <p14:creationId xmlns:p14="http://schemas.microsoft.com/office/powerpoint/2010/main" val="2339981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439863" y="539750"/>
            <a:ext cx="6249987" cy="369888"/>
          </a:xfrm>
          <a:prstGeom prst="rect">
            <a:avLst/>
          </a:prstGeom>
        </p:spPr>
        <p:txBody>
          <a:bodyPr vert="horz" wrap="square" lIns="0" tIns="0" rIns="0" bIns="0" rtlCol="0" anchor="ctr">
            <a:spAutoFit/>
          </a:bodyPr>
          <a:lstStyle/>
          <a:p>
            <a:r>
              <a:rPr lang="fr-FR" dirty="0"/>
              <a:t>Cliquez et modifiez le titre</a:t>
            </a:r>
          </a:p>
        </p:txBody>
      </p:sp>
      <p:sp>
        <p:nvSpPr>
          <p:cNvPr id="12" name="Ellipse 11"/>
          <p:cNvSpPr/>
          <p:nvPr/>
        </p:nvSpPr>
        <p:spPr>
          <a:xfrm>
            <a:off x="539750" y="539750"/>
            <a:ext cx="539750" cy="539750"/>
          </a:xfrm>
          <a:prstGeom prst="ellipse">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fr-FR"/>
          </a:p>
        </p:txBody>
      </p:sp>
      <p:sp>
        <p:nvSpPr>
          <p:cNvPr id="4" name="Espace réservé du pied de page 3"/>
          <p:cNvSpPr>
            <a:spLocks noGrp="1"/>
          </p:cNvSpPr>
          <p:nvPr>
            <p:ph type="ftr" sz="quarter" idx="3"/>
          </p:nvPr>
        </p:nvSpPr>
        <p:spPr>
          <a:xfrm>
            <a:off x="-7938" y="5767388"/>
            <a:ext cx="9151938" cy="1090612"/>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2053"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et 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7" r:id="rId4"/>
    <p:sldLayoutId id="2147483728" r:id="rId5"/>
    <p:sldLayoutId id="2147483729" r:id="rId6"/>
  </p:sldLayoutIdLst>
  <p:hf sldNum="0" hdr="0" ftr="0" dt="0"/>
  <p:txStyles>
    <p:titleStyle>
      <a:lvl1pPr algn="l" defTabSz="457200" rtl="0" eaLnBrk="0" fontAlgn="base" hangingPunct="0">
        <a:spcBef>
          <a:spcPct val="0"/>
        </a:spcBef>
        <a:spcAft>
          <a:spcPct val="0"/>
        </a:spcAft>
        <a:defRPr sz="2400" b="1" kern="1200" cap="all">
          <a:solidFill>
            <a:srgbClr val="283583"/>
          </a:solidFill>
          <a:latin typeface="Arial Narrow"/>
          <a:ea typeface="+mj-ea"/>
          <a:cs typeface="+mj-cs"/>
        </a:defRPr>
      </a:lvl1pPr>
      <a:lvl2pPr algn="l" defTabSz="457200" rtl="0" eaLnBrk="0" fontAlgn="base" hangingPunct="0">
        <a:spcBef>
          <a:spcPct val="0"/>
        </a:spcBef>
        <a:spcAft>
          <a:spcPct val="0"/>
        </a:spcAft>
        <a:defRPr sz="2400" b="1">
          <a:solidFill>
            <a:srgbClr val="283583"/>
          </a:solidFill>
          <a:latin typeface="Arial Narrow" panose="020B0606020202030204" pitchFamily="34" charset="0"/>
        </a:defRPr>
      </a:lvl2pPr>
      <a:lvl3pPr algn="l" defTabSz="457200" rtl="0" eaLnBrk="0" fontAlgn="base" hangingPunct="0">
        <a:spcBef>
          <a:spcPct val="0"/>
        </a:spcBef>
        <a:spcAft>
          <a:spcPct val="0"/>
        </a:spcAft>
        <a:defRPr sz="2400" b="1">
          <a:solidFill>
            <a:srgbClr val="283583"/>
          </a:solidFill>
          <a:latin typeface="Arial Narrow" panose="020B0606020202030204" pitchFamily="34" charset="0"/>
        </a:defRPr>
      </a:lvl3pPr>
      <a:lvl4pPr algn="l" defTabSz="457200" rtl="0" eaLnBrk="0" fontAlgn="base" hangingPunct="0">
        <a:spcBef>
          <a:spcPct val="0"/>
        </a:spcBef>
        <a:spcAft>
          <a:spcPct val="0"/>
        </a:spcAft>
        <a:defRPr sz="2400" b="1">
          <a:solidFill>
            <a:srgbClr val="283583"/>
          </a:solidFill>
          <a:latin typeface="Arial Narrow" panose="020B0606020202030204" pitchFamily="34" charset="0"/>
        </a:defRPr>
      </a:lvl4pPr>
      <a:lvl5pPr algn="l" defTabSz="457200" rtl="0" eaLnBrk="0" fontAlgn="base" hangingPunct="0">
        <a:spcBef>
          <a:spcPct val="0"/>
        </a:spcBef>
        <a:spcAft>
          <a:spcPct val="0"/>
        </a:spcAft>
        <a:defRPr sz="2400" b="1">
          <a:solidFill>
            <a:srgbClr val="283583"/>
          </a:solidFill>
          <a:latin typeface="Arial Narrow" panose="020B0606020202030204" pitchFamily="34" charset="0"/>
        </a:defRPr>
      </a:lvl5pPr>
      <a:lvl6pPr marL="457200" algn="l" defTabSz="457200" rtl="0" fontAlgn="base">
        <a:spcBef>
          <a:spcPct val="0"/>
        </a:spcBef>
        <a:spcAft>
          <a:spcPct val="0"/>
        </a:spcAft>
        <a:defRPr sz="2400" b="1">
          <a:solidFill>
            <a:srgbClr val="283583"/>
          </a:solidFill>
          <a:latin typeface="Arial Narrow" panose="020B0606020202030204" pitchFamily="34" charset="0"/>
        </a:defRPr>
      </a:lvl6pPr>
      <a:lvl7pPr marL="914400" algn="l" defTabSz="457200" rtl="0" fontAlgn="base">
        <a:spcBef>
          <a:spcPct val="0"/>
        </a:spcBef>
        <a:spcAft>
          <a:spcPct val="0"/>
        </a:spcAft>
        <a:defRPr sz="2400" b="1">
          <a:solidFill>
            <a:srgbClr val="283583"/>
          </a:solidFill>
          <a:latin typeface="Arial Narrow" panose="020B0606020202030204" pitchFamily="34" charset="0"/>
        </a:defRPr>
      </a:lvl7pPr>
      <a:lvl8pPr marL="1371600" algn="l" defTabSz="457200" rtl="0" fontAlgn="base">
        <a:spcBef>
          <a:spcPct val="0"/>
        </a:spcBef>
        <a:spcAft>
          <a:spcPct val="0"/>
        </a:spcAft>
        <a:defRPr sz="2400" b="1">
          <a:solidFill>
            <a:srgbClr val="283583"/>
          </a:solidFill>
          <a:latin typeface="Arial Narrow" panose="020B0606020202030204" pitchFamily="34" charset="0"/>
        </a:defRPr>
      </a:lvl8pPr>
      <a:lvl9pPr marL="1828800" algn="l" defTabSz="457200" rtl="0" fontAlgn="base">
        <a:spcBef>
          <a:spcPct val="0"/>
        </a:spcBef>
        <a:spcAft>
          <a:spcPct val="0"/>
        </a:spcAft>
        <a:defRPr sz="2400" b="1">
          <a:solidFill>
            <a:srgbClr val="283583"/>
          </a:solidFill>
          <a:latin typeface="Arial Narrow" panose="020B0606020202030204" pitchFamily="34" charset="0"/>
        </a:defRPr>
      </a:lvl9pPr>
    </p:titleStyle>
    <p:bodyStyle>
      <a:lvl1pPr algn="l" defTabSz="457200" rtl="0" eaLnBrk="0" fontAlgn="base" hangingPunct="0">
        <a:spcBef>
          <a:spcPct val="0"/>
        </a:spcBef>
        <a:spcAft>
          <a:spcPct val="0"/>
        </a:spcAft>
        <a:defRPr sz="1200" kern="1200">
          <a:solidFill>
            <a:schemeClr val="tx1"/>
          </a:solidFill>
          <a:latin typeface="Arial Narrow"/>
          <a:ea typeface="+mn-ea"/>
          <a:cs typeface="+mn-cs"/>
        </a:defRPr>
      </a:lvl1pPr>
      <a:lvl2pPr indent="-179388" algn="l" defTabSz="457200" rtl="0" eaLnBrk="0" fontAlgn="base" hangingPunct="0">
        <a:spcBef>
          <a:spcPct val="0"/>
        </a:spcBef>
        <a:spcAft>
          <a:spcPct val="0"/>
        </a:spcAft>
        <a:buClr>
          <a:srgbClr val="283583"/>
        </a:buClr>
        <a:buSzPct val="100000"/>
        <a:buBlip>
          <a:blip r:embed="rId8"/>
        </a:buBlip>
        <a:defRPr sz="1200" kern="1200">
          <a:solidFill>
            <a:schemeClr val="tx1"/>
          </a:solidFill>
          <a:latin typeface="Arial Narrow"/>
          <a:ea typeface="+mn-ea"/>
          <a:cs typeface="+mn-cs"/>
        </a:defRPr>
      </a:lvl2pPr>
      <a:lvl3pPr marL="539750" indent="-179388" algn="l" defTabSz="457200" rtl="0" eaLnBrk="0" fontAlgn="base" hangingPunct="0">
        <a:spcBef>
          <a:spcPct val="0"/>
        </a:spcBef>
        <a:spcAft>
          <a:spcPct val="0"/>
        </a:spcAft>
        <a:buClr>
          <a:srgbClr val="4E75B0"/>
        </a:buClr>
        <a:buSzPct val="100000"/>
        <a:buBlip>
          <a:blip r:embed="rId9"/>
        </a:buBlip>
        <a:defRPr sz="1200" kern="1200">
          <a:solidFill>
            <a:schemeClr val="tx1"/>
          </a:solidFill>
          <a:latin typeface="Arial Narrow"/>
          <a:ea typeface="+mn-ea"/>
          <a:cs typeface="+mn-cs"/>
        </a:defRPr>
      </a:lvl3pPr>
      <a:lvl4pPr marL="1079500" indent="-228600" algn="l" defTabSz="457200" rtl="0" eaLnBrk="0" fontAlgn="base" hangingPunct="0">
        <a:spcBef>
          <a:spcPct val="0"/>
        </a:spcBef>
        <a:spcAft>
          <a:spcPct val="0"/>
        </a:spcAft>
        <a:buClr>
          <a:srgbClr val="879AC6"/>
        </a:buClr>
        <a:buSzPct val="200000"/>
        <a:buFont typeface="Arial" panose="020B0604020202020204" pitchFamily="34" charset="0"/>
        <a:buChar char="•"/>
        <a:defRPr sz="1200" kern="1200">
          <a:solidFill>
            <a:schemeClr val="tx1"/>
          </a:solidFill>
          <a:latin typeface="Arial Narrow"/>
          <a:ea typeface="+mn-ea"/>
          <a:cs typeface="+mn-cs"/>
        </a:defRPr>
      </a:lvl4pPr>
      <a:lvl5pPr marL="2057400" indent="-228600" algn="l" defTabSz="457200" rtl="0" eaLnBrk="0" fontAlgn="base" hangingPunct="0">
        <a:spcBef>
          <a:spcPct val="0"/>
        </a:spcBef>
        <a:spcAft>
          <a:spcPct val="0"/>
        </a:spcAft>
        <a:buFont typeface="Lucida Grande"/>
        <a:buChar char="-"/>
        <a:defRPr sz="1400" kern="1200">
          <a:solidFill>
            <a:schemeClr val="tx1"/>
          </a:solidFill>
          <a:latin typeface="Arial Narrow"/>
          <a:ea typeface="+mn-ea"/>
          <a:cs typeface="+mn-cs"/>
        </a:defRPr>
      </a:lvl5pPr>
      <a:lvl6pPr marL="2286000" indent="0" algn="l" defTabSz="457200" rtl="0" eaLnBrk="1" latinLnBrk="0" hangingPunct="1">
        <a:spcBef>
          <a:spcPct val="20000"/>
        </a:spcBef>
        <a:buFont typeface="Arial"/>
        <a:buNone/>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6.xml"/><Relationship Id="rId1" Type="http://schemas.openxmlformats.org/officeDocument/2006/relationships/tags" Target="../tags/tag75.xml"/><Relationship Id="rId4"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notesSlide" Target="../notesSlides/notesSlide9.xml"/><Relationship Id="rId4"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tags" Target="../tags/tag87.xml"/><Relationship Id="rId13" Type="http://schemas.openxmlformats.org/officeDocument/2006/relationships/diagramLayout" Target="../diagrams/layout1.xml"/><Relationship Id="rId3" Type="http://schemas.openxmlformats.org/officeDocument/2006/relationships/tags" Target="../tags/tag82.xml"/><Relationship Id="rId7" Type="http://schemas.openxmlformats.org/officeDocument/2006/relationships/tags" Target="../tags/tag86.xml"/><Relationship Id="rId12" Type="http://schemas.openxmlformats.org/officeDocument/2006/relationships/diagramData" Target="../diagrams/data1.xml"/><Relationship Id="rId2" Type="http://schemas.openxmlformats.org/officeDocument/2006/relationships/tags" Target="../tags/tag81.xml"/><Relationship Id="rId16" Type="http://schemas.microsoft.com/office/2007/relationships/diagramDrawing" Target="../diagrams/drawing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notesSlide" Target="../notesSlides/notesSlide10.xml"/><Relationship Id="rId5" Type="http://schemas.openxmlformats.org/officeDocument/2006/relationships/tags" Target="../tags/tag84.xml"/><Relationship Id="rId15" Type="http://schemas.openxmlformats.org/officeDocument/2006/relationships/diagramColors" Target="../diagrams/colors1.xml"/><Relationship Id="rId10" Type="http://schemas.openxmlformats.org/officeDocument/2006/relationships/slideLayout" Target="../slideLayouts/slideLayout1.xml"/><Relationship Id="rId4" Type="http://schemas.openxmlformats.org/officeDocument/2006/relationships/tags" Target="../tags/tag83.xml"/><Relationship Id="rId9" Type="http://schemas.openxmlformats.org/officeDocument/2006/relationships/tags" Target="../tags/tag88.xml"/><Relationship Id="rId1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tags" Target="../tags/tag91.xml"/><Relationship Id="rId7" Type="http://schemas.openxmlformats.org/officeDocument/2006/relationships/notesSlide" Target="../notesSlides/notesSlide11.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slideLayout" Target="../slideLayouts/slideLayout1.xml"/><Relationship Id="rId5" Type="http://schemas.openxmlformats.org/officeDocument/2006/relationships/tags" Target="../tags/tag93.xml"/><Relationship Id="rId4" Type="http://schemas.openxmlformats.org/officeDocument/2006/relationships/tags" Target="../tags/tag92.xml"/></Relationships>
</file>

<file path=ppt/slides/_rels/slide14.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notesSlide" Target="../notesSlides/notesSlide12.xml"/><Relationship Id="rId5" Type="http://schemas.openxmlformats.org/officeDocument/2006/relationships/slideLayout" Target="../slideLayouts/slideLayout1.xml"/><Relationship Id="rId4" Type="http://schemas.openxmlformats.org/officeDocument/2006/relationships/tags" Target="../tags/tag97.xml"/></Relationships>
</file>

<file path=ppt/slides/_rels/slide15.xml.rels><?xml version="1.0" encoding="UTF-8" standalone="yes"?>
<Relationships xmlns="http://schemas.openxmlformats.org/package/2006/relationships"><Relationship Id="rId3" Type="http://schemas.openxmlformats.org/officeDocument/2006/relationships/tags" Target="../tags/tag100.xml"/><Relationship Id="rId7" Type="http://schemas.openxmlformats.org/officeDocument/2006/relationships/notesSlide" Target="../notesSlides/notesSlide13.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slideLayout" Target="../slideLayouts/slideLayout1.xml"/><Relationship Id="rId5" Type="http://schemas.openxmlformats.org/officeDocument/2006/relationships/tags" Target="../tags/tag102.xml"/><Relationship Id="rId4" Type="http://schemas.openxmlformats.org/officeDocument/2006/relationships/tags" Target="../tags/tag101.xml"/></Relationships>
</file>

<file path=ppt/slides/_rels/slide16.xml.rels><?xml version="1.0" encoding="UTF-8" standalone="yes"?>
<Relationships xmlns="http://schemas.openxmlformats.org/package/2006/relationships"><Relationship Id="rId3" Type="http://schemas.openxmlformats.org/officeDocument/2006/relationships/tags" Target="../tags/tag105.xml"/><Relationship Id="rId7" Type="http://schemas.openxmlformats.org/officeDocument/2006/relationships/notesSlide" Target="../notesSlides/notesSlide14.xm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slideLayout" Target="../slideLayouts/slideLayout1.xml"/><Relationship Id="rId5" Type="http://schemas.openxmlformats.org/officeDocument/2006/relationships/tags" Target="../tags/tag107.xml"/><Relationship Id="rId4" Type="http://schemas.openxmlformats.org/officeDocument/2006/relationships/tags" Target="../tags/tag106.xml"/></Relationships>
</file>

<file path=ppt/slides/_rels/slide17.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6" Type="http://schemas.openxmlformats.org/officeDocument/2006/relationships/notesSlide" Target="../notesSlides/notesSlide15.xml"/><Relationship Id="rId5" Type="http://schemas.openxmlformats.org/officeDocument/2006/relationships/slideLayout" Target="../slideLayouts/slideLayout1.xml"/><Relationship Id="rId4" Type="http://schemas.openxmlformats.org/officeDocument/2006/relationships/tags" Target="../tags/tag111.xml"/></Relationships>
</file>

<file path=ppt/slides/_rels/slide18.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6" Type="http://schemas.openxmlformats.org/officeDocument/2006/relationships/notesSlide" Target="../notesSlides/notesSlide16.xml"/><Relationship Id="rId5" Type="http://schemas.openxmlformats.org/officeDocument/2006/relationships/slideLayout" Target="../slideLayouts/slideLayout1.xml"/><Relationship Id="rId4" Type="http://schemas.openxmlformats.org/officeDocument/2006/relationships/tags" Target="../tags/tag115.xml"/></Relationships>
</file>

<file path=ppt/slides/_rels/slide19.xml.rels><?xml version="1.0" encoding="UTF-8" standalone="yes"?>
<Relationships xmlns="http://schemas.openxmlformats.org/package/2006/relationships"><Relationship Id="rId8" Type="http://schemas.openxmlformats.org/officeDocument/2006/relationships/notesSlide" Target="../notesSlides/notesSlide17.xml"/><Relationship Id="rId13" Type="http://schemas.microsoft.com/office/2007/relationships/diagramDrawing" Target="../diagrams/drawing2.xml"/><Relationship Id="rId3" Type="http://schemas.openxmlformats.org/officeDocument/2006/relationships/tags" Target="../tags/tag118.xml"/><Relationship Id="rId7" Type="http://schemas.openxmlformats.org/officeDocument/2006/relationships/slideLayout" Target="../slideLayouts/slideLayout1.xml"/><Relationship Id="rId12" Type="http://schemas.openxmlformats.org/officeDocument/2006/relationships/diagramColors" Target="../diagrams/colors2.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diagramQuickStyle" Target="../diagrams/quickStyle2.xml"/><Relationship Id="rId5" Type="http://schemas.openxmlformats.org/officeDocument/2006/relationships/tags" Target="../tags/tag120.xml"/><Relationship Id="rId10" Type="http://schemas.openxmlformats.org/officeDocument/2006/relationships/diagramLayout" Target="../diagrams/layout2.xml"/><Relationship Id="rId4" Type="http://schemas.openxmlformats.org/officeDocument/2006/relationships/tags" Target="../tags/tag119.xml"/><Relationship Id="rId9" Type="http://schemas.openxmlformats.org/officeDocument/2006/relationships/diagramData" Target="../diagrams/data2.xml"/></Relationships>
</file>

<file path=ppt/slides/_rels/slide2.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notesSlide" Target="../notesSlides/notesSlide1.xml"/><Relationship Id="rId3" Type="http://schemas.openxmlformats.org/officeDocument/2006/relationships/tags" Target="../tags/tag5.xml"/><Relationship Id="rId7" Type="http://schemas.openxmlformats.org/officeDocument/2006/relationships/tags" Target="../tags/tag9.xml"/><Relationship Id="rId12"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0" Type="http://schemas.openxmlformats.org/officeDocument/2006/relationships/tags" Target="../tags/tag12.xml"/><Relationship Id="rId4" Type="http://schemas.openxmlformats.org/officeDocument/2006/relationships/tags" Target="../tags/tag6.xml"/><Relationship Id="rId9" Type="http://schemas.openxmlformats.org/officeDocument/2006/relationships/tags" Target="../tags/tag11.xml"/></Relationships>
</file>

<file path=ppt/slides/_rels/slide20.xml.rels><?xml version="1.0" encoding="UTF-8" standalone="yes"?>
<Relationships xmlns="http://schemas.openxmlformats.org/package/2006/relationships"><Relationship Id="rId8" Type="http://schemas.openxmlformats.org/officeDocument/2006/relationships/tags" Target="../tags/tag129.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tags" Target="../tags/tag124.xml"/><Relationship Id="rId21" Type="http://schemas.microsoft.com/office/2007/relationships/diagramDrawing" Target="../diagrams/drawing4.xml"/><Relationship Id="rId7" Type="http://schemas.openxmlformats.org/officeDocument/2006/relationships/tags" Target="../tags/tag128.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tags" Target="../tags/tag123.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notesSlide" Target="../notesSlides/notesSlide18.xml"/><Relationship Id="rId5" Type="http://schemas.openxmlformats.org/officeDocument/2006/relationships/tags" Target="../tags/tag126.xml"/><Relationship Id="rId15" Type="http://schemas.openxmlformats.org/officeDocument/2006/relationships/diagramColors" Target="../diagrams/colors3.xml"/><Relationship Id="rId10" Type="http://schemas.openxmlformats.org/officeDocument/2006/relationships/slideLayout" Target="../slideLayouts/slideLayout1.xml"/><Relationship Id="rId19" Type="http://schemas.openxmlformats.org/officeDocument/2006/relationships/diagramQuickStyle" Target="../diagrams/quickStyle4.xml"/><Relationship Id="rId4" Type="http://schemas.openxmlformats.org/officeDocument/2006/relationships/tags" Target="../tags/tag125.xml"/><Relationship Id="rId9" Type="http://schemas.openxmlformats.org/officeDocument/2006/relationships/tags" Target="../tags/tag130.xml"/><Relationship Id="rId1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notesSlide" Target="../notesSlides/notesSlide2.xml"/><Relationship Id="rId4"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0.xml"/><Relationship Id="rId1" Type="http://schemas.openxmlformats.org/officeDocument/2006/relationships/tags" Target="../tags/tag1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8" Type="http://schemas.openxmlformats.org/officeDocument/2006/relationships/tags" Target="../tags/tag30.xml"/><Relationship Id="rId13" Type="http://schemas.openxmlformats.org/officeDocument/2006/relationships/tags" Target="../tags/tag35.xml"/><Relationship Id="rId18" Type="http://schemas.openxmlformats.org/officeDocument/2006/relationships/tags" Target="../tags/tag40.xml"/><Relationship Id="rId26" Type="http://schemas.openxmlformats.org/officeDocument/2006/relationships/tags" Target="../tags/tag48.xml"/><Relationship Id="rId3" Type="http://schemas.openxmlformats.org/officeDocument/2006/relationships/tags" Target="../tags/tag25.xml"/><Relationship Id="rId21" Type="http://schemas.openxmlformats.org/officeDocument/2006/relationships/tags" Target="../tags/tag43.xml"/><Relationship Id="rId34" Type="http://schemas.openxmlformats.org/officeDocument/2006/relationships/notesSlide" Target="../notesSlides/notesSlide5.xml"/><Relationship Id="rId7" Type="http://schemas.openxmlformats.org/officeDocument/2006/relationships/tags" Target="../tags/tag29.xml"/><Relationship Id="rId12" Type="http://schemas.openxmlformats.org/officeDocument/2006/relationships/tags" Target="../tags/tag34.xml"/><Relationship Id="rId17" Type="http://schemas.openxmlformats.org/officeDocument/2006/relationships/tags" Target="../tags/tag39.xml"/><Relationship Id="rId25" Type="http://schemas.openxmlformats.org/officeDocument/2006/relationships/tags" Target="../tags/tag47.xml"/><Relationship Id="rId33" Type="http://schemas.openxmlformats.org/officeDocument/2006/relationships/slideLayout" Target="../slideLayouts/slideLayout2.xml"/><Relationship Id="rId2" Type="http://schemas.openxmlformats.org/officeDocument/2006/relationships/tags" Target="../tags/tag24.xml"/><Relationship Id="rId16" Type="http://schemas.openxmlformats.org/officeDocument/2006/relationships/tags" Target="../tags/tag38.xml"/><Relationship Id="rId20" Type="http://schemas.openxmlformats.org/officeDocument/2006/relationships/tags" Target="../tags/tag42.xml"/><Relationship Id="rId29" Type="http://schemas.openxmlformats.org/officeDocument/2006/relationships/tags" Target="../tags/tag51.xml"/><Relationship Id="rId1" Type="http://schemas.openxmlformats.org/officeDocument/2006/relationships/tags" Target="../tags/tag23.xml"/><Relationship Id="rId6" Type="http://schemas.openxmlformats.org/officeDocument/2006/relationships/tags" Target="../tags/tag28.xml"/><Relationship Id="rId11" Type="http://schemas.openxmlformats.org/officeDocument/2006/relationships/tags" Target="../tags/tag33.xml"/><Relationship Id="rId24" Type="http://schemas.openxmlformats.org/officeDocument/2006/relationships/tags" Target="../tags/tag46.xml"/><Relationship Id="rId32" Type="http://schemas.openxmlformats.org/officeDocument/2006/relationships/tags" Target="../tags/tag54.xml"/><Relationship Id="rId5" Type="http://schemas.openxmlformats.org/officeDocument/2006/relationships/tags" Target="../tags/tag27.xml"/><Relationship Id="rId15" Type="http://schemas.openxmlformats.org/officeDocument/2006/relationships/tags" Target="../tags/tag37.xml"/><Relationship Id="rId23" Type="http://schemas.openxmlformats.org/officeDocument/2006/relationships/tags" Target="../tags/tag45.xml"/><Relationship Id="rId28" Type="http://schemas.openxmlformats.org/officeDocument/2006/relationships/tags" Target="../tags/tag50.xml"/><Relationship Id="rId10" Type="http://schemas.openxmlformats.org/officeDocument/2006/relationships/tags" Target="../tags/tag32.xml"/><Relationship Id="rId19" Type="http://schemas.openxmlformats.org/officeDocument/2006/relationships/tags" Target="../tags/tag41.xml"/><Relationship Id="rId31" Type="http://schemas.openxmlformats.org/officeDocument/2006/relationships/tags" Target="../tags/tag53.xml"/><Relationship Id="rId4" Type="http://schemas.openxmlformats.org/officeDocument/2006/relationships/tags" Target="../tags/tag26.xml"/><Relationship Id="rId9" Type="http://schemas.openxmlformats.org/officeDocument/2006/relationships/tags" Target="../tags/tag31.xml"/><Relationship Id="rId14" Type="http://schemas.openxmlformats.org/officeDocument/2006/relationships/tags" Target="../tags/tag36.xml"/><Relationship Id="rId22" Type="http://schemas.openxmlformats.org/officeDocument/2006/relationships/tags" Target="../tags/tag44.xml"/><Relationship Id="rId27" Type="http://schemas.openxmlformats.org/officeDocument/2006/relationships/tags" Target="../tags/tag49.xml"/><Relationship Id="rId30" Type="http://schemas.openxmlformats.org/officeDocument/2006/relationships/tags" Target="../tags/tag52.xml"/></Relationships>
</file>

<file path=ppt/slides/_rels/slide8.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image" Target="../media/image5.jpg"/><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notesSlide" Target="../notesSlides/notesSlide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slideLayout" Target="../slideLayouts/slideLayout5.xml"/><Relationship Id="rId5" Type="http://schemas.openxmlformats.org/officeDocument/2006/relationships/tags" Target="../tags/tag59.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s>
</file>

<file path=ppt/slides/_rels/slide9.xml.rels><?xml version="1.0" encoding="UTF-8" standalone="yes"?>
<Relationships xmlns="http://schemas.openxmlformats.org/package/2006/relationships"><Relationship Id="rId8" Type="http://schemas.openxmlformats.org/officeDocument/2006/relationships/tags" Target="../tags/tag72.xml"/><Relationship Id="rId3" Type="http://schemas.openxmlformats.org/officeDocument/2006/relationships/tags" Target="../tags/tag67.xml"/><Relationship Id="rId7" Type="http://schemas.openxmlformats.org/officeDocument/2006/relationships/tags" Target="../tags/tag71.xml"/><Relationship Id="rId12" Type="http://schemas.openxmlformats.org/officeDocument/2006/relationships/notesSlide" Target="../notesSlides/notesSlide7.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tags" Target="../tags/tag70.xml"/><Relationship Id="rId11" Type="http://schemas.openxmlformats.org/officeDocument/2006/relationships/slideLayout" Target="../slideLayouts/slideLayout5.xml"/><Relationship Id="rId5" Type="http://schemas.openxmlformats.org/officeDocument/2006/relationships/tags" Target="../tags/tag69.xml"/><Relationship Id="rId10" Type="http://schemas.openxmlformats.org/officeDocument/2006/relationships/tags" Target="../tags/tag74.xml"/><Relationship Id="rId4" Type="http://schemas.openxmlformats.org/officeDocument/2006/relationships/tags" Target="../tags/tag68.xml"/><Relationship Id="rId9" Type="http://schemas.openxmlformats.org/officeDocument/2006/relationships/tags" Target="../tags/tag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623888" y="2185029"/>
            <a:ext cx="7886700" cy="677108"/>
          </a:xfrm>
        </p:spPr>
        <p:txBody>
          <a:bodyPr/>
          <a:lstStyle/>
          <a:p>
            <a:r>
              <a:rPr lang="fr-FR" dirty="0">
                <a:solidFill>
                  <a:schemeClr val="bg1"/>
                </a:solidFill>
              </a:rPr>
              <a:t>Grand oral en série ST2S</a:t>
            </a:r>
          </a:p>
        </p:txBody>
      </p:sp>
      <p:sp>
        <p:nvSpPr>
          <p:cNvPr id="3" name="Espace réservé du texte 2"/>
          <p:cNvSpPr>
            <a:spLocks noGrp="1"/>
          </p:cNvSpPr>
          <p:nvPr>
            <p:ph type="body" idx="1"/>
            <p:custDataLst>
              <p:tags r:id="rId2"/>
            </p:custDataLst>
          </p:nvPr>
        </p:nvSpPr>
        <p:spPr/>
        <p:txBody>
          <a:bodyPr/>
          <a:lstStyle/>
          <a:p>
            <a:r>
              <a:rPr lang="fr-FR" dirty="0"/>
              <a:t>IA-IPR 	SMS-BSE										Mai 2020</a:t>
            </a:r>
          </a:p>
        </p:txBody>
      </p:sp>
      <p:sp>
        <p:nvSpPr>
          <p:cNvPr id="4" name="Rectangle 3">
            <a:extLst>
              <a:ext uri="{FF2B5EF4-FFF2-40B4-BE49-F238E27FC236}">
                <a16:creationId xmlns:a16="http://schemas.microsoft.com/office/drawing/2014/main" id="{D1AD2DF2-30F6-4279-B354-87E727C55209}"/>
              </a:ext>
            </a:extLst>
          </p:cNvPr>
          <p:cNvSpPr/>
          <p:nvPr/>
        </p:nvSpPr>
        <p:spPr>
          <a:xfrm>
            <a:off x="0" y="-1"/>
            <a:ext cx="9144000" cy="176440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5" name="Image 4">
            <a:extLst>
              <a:ext uri="{FF2B5EF4-FFF2-40B4-BE49-F238E27FC236}">
                <a16:creationId xmlns:a16="http://schemas.microsoft.com/office/drawing/2014/main" id="{F702CE5E-FDB0-4164-9F3F-94A700C66BC4}"/>
              </a:ext>
            </a:extLst>
          </p:cNvPr>
          <p:cNvPicPr>
            <a:picLocks noChangeAspect="1"/>
          </p:cNvPicPr>
          <p:nvPr/>
        </p:nvPicPr>
        <p:blipFill>
          <a:blip r:embed="rId4"/>
          <a:stretch>
            <a:fillRect/>
          </a:stretch>
        </p:blipFill>
        <p:spPr>
          <a:xfrm>
            <a:off x="231822" y="231822"/>
            <a:ext cx="1298451" cy="1292355"/>
          </a:xfrm>
          <a:prstGeom prst="rect">
            <a:avLst/>
          </a:prstGeom>
        </p:spPr>
      </p:pic>
    </p:spTree>
    <p:extLst>
      <p:ext uri="{BB962C8B-B14F-4D97-AF65-F5344CB8AC3E}">
        <p14:creationId xmlns:p14="http://schemas.microsoft.com/office/powerpoint/2010/main" val="642254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custDataLst>
              <p:tags r:id="rId1"/>
            </p:custDataLst>
          </p:nvPr>
        </p:nvSpPr>
        <p:spPr/>
        <p:txBody>
          <a:bodyPr/>
          <a:lstStyle/>
          <a:p>
            <a:r>
              <a:rPr lang="fr-FR" dirty="0"/>
              <a:t>Définition de l’épreuve</a:t>
            </a:r>
          </a:p>
        </p:txBody>
      </p:sp>
      <p:sp>
        <p:nvSpPr>
          <p:cNvPr id="10" name="Espace réservé du texte 9"/>
          <p:cNvSpPr>
            <a:spLocks noGrp="1"/>
          </p:cNvSpPr>
          <p:nvPr>
            <p:ph type="body" idx="1"/>
            <p:custDataLst>
              <p:tags r:id="rId2"/>
            </p:custDataLst>
          </p:nvPr>
        </p:nvSpPr>
        <p:spPr/>
        <p:txBody>
          <a:bodyPr/>
          <a:lstStyle/>
          <a:p>
            <a:r>
              <a:rPr lang="fr-FR" dirty="0"/>
              <a:t>Déclinaison en ST2S</a:t>
            </a:r>
          </a:p>
        </p:txBody>
      </p:sp>
    </p:spTree>
    <p:extLst>
      <p:ext uri="{BB962C8B-B14F-4D97-AF65-F5344CB8AC3E}">
        <p14:creationId xmlns:p14="http://schemas.microsoft.com/office/powerpoint/2010/main" val="1820148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36570" y="505925"/>
            <a:ext cx="4973819" cy="230832"/>
          </a:xfrm>
        </p:spPr>
        <p:txBody>
          <a:bodyPr/>
          <a:lstStyle/>
          <a:p>
            <a:pPr algn="ctr"/>
            <a:r>
              <a:rPr lang="fr-FR" sz="1500" dirty="0"/>
              <a:t>Épreuve orale </a:t>
            </a:r>
            <a:r>
              <a:rPr lang="fr-FR" sz="1500" cap="none" dirty="0"/>
              <a:t>dite </a:t>
            </a:r>
            <a:r>
              <a:rPr lang="fr-FR" sz="1500" dirty="0"/>
              <a:t>« Grand oral » en ST2S</a:t>
            </a:r>
          </a:p>
        </p:txBody>
      </p:sp>
      <p:sp>
        <p:nvSpPr>
          <p:cNvPr id="3" name="Espace réservé du texte 2"/>
          <p:cNvSpPr>
            <a:spLocks noGrp="1"/>
          </p:cNvSpPr>
          <p:nvPr>
            <p:ph type="body" sz="quarter" idx="11"/>
            <p:custDataLst>
              <p:tags r:id="rId2"/>
            </p:custDataLst>
          </p:nvPr>
        </p:nvSpPr>
        <p:spPr>
          <a:xfrm>
            <a:off x="1439863" y="1585759"/>
            <a:ext cx="6249987" cy="547600"/>
          </a:xfrm>
        </p:spPr>
        <p:txBody>
          <a:bodyPr>
            <a:noAutofit/>
          </a:bodyPr>
          <a:lstStyle/>
          <a:p>
            <a:pPr algn="ctr"/>
            <a:r>
              <a:rPr lang="fr-FR" sz="3200" dirty="0"/>
              <a:t>ÉPREUVE</a:t>
            </a:r>
          </a:p>
        </p:txBody>
      </p:sp>
      <p:sp>
        <p:nvSpPr>
          <p:cNvPr id="6" name="Espace réservé du texte 5"/>
          <p:cNvSpPr>
            <a:spLocks noGrp="1"/>
          </p:cNvSpPr>
          <p:nvPr>
            <p:ph type="body" sz="quarter" idx="19"/>
            <p:custDataLst>
              <p:tags r:id="rId3"/>
            </p:custDataLst>
          </p:nvPr>
        </p:nvSpPr>
        <p:spPr>
          <a:xfrm>
            <a:off x="1439863" y="2133359"/>
            <a:ext cx="6665046" cy="2603234"/>
          </a:xfrm>
        </p:spPr>
        <p:txBody>
          <a:bodyPr/>
          <a:lstStyle/>
          <a:p>
            <a:pPr marL="0" indent="0">
              <a:buNone/>
            </a:pPr>
            <a:endParaRPr lang="fr-FR" sz="2400" dirty="0"/>
          </a:p>
          <a:p>
            <a:r>
              <a:rPr lang="fr-FR" sz="2400" dirty="0"/>
              <a:t> Au début de l’épreuve, le candidat présente au jury </a:t>
            </a:r>
            <a:r>
              <a:rPr lang="fr-FR" sz="2400" b="1" dirty="0">
                <a:solidFill>
                  <a:srgbClr val="C00000"/>
                </a:solidFill>
              </a:rPr>
              <a:t>deux questions. </a:t>
            </a:r>
            <a:r>
              <a:rPr lang="fr-FR" sz="2400" dirty="0"/>
              <a:t>Le jury choisit une des deux questions. </a:t>
            </a:r>
          </a:p>
          <a:p>
            <a:pPr marL="0" indent="0">
              <a:buNone/>
            </a:pPr>
            <a:endParaRPr lang="fr-FR" sz="2400" dirty="0"/>
          </a:p>
          <a:p>
            <a:r>
              <a:rPr lang="fr-FR" sz="2400" dirty="0"/>
              <a:t> Le candidat dispose de 20 minutes de préparation pour mettre en ordre ses idées et réaliser, s’il le souhaite, un support qu’il remettra au jury sur une feuille qui lui est fournie. </a:t>
            </a:r>
            <a:r>
              <a:rPr lang="fr-FR" sz="2400" b="1" dirty="0"/>
              <a:t>Ce support ne fait pas l’objet d’une évaluation.</a:t>
            </a:r>
            <a:r>
              <a:rPr lang="fr-FR" sz="2400" dirty="0"/>
              <a:t> </a:t>
            </a:r>
          </a:p>
          <a:p>
            <a:endParaRPr lang="fr-FR" sz="2400" dirty="0"/>
          </a:p>
          <a:p>
            <a:r>
              <a:rPr lang="fr-FR" sz="2400" b="1" dirty="0"/>
              <a:t> L’exposé du candidat se fait sans note.</a:t>
            </a:r>
          </a:p>
          <a:p>
            <a:pPr marL="0" indent="0">
              <a:buNone/>
            </a:pPr>
            <a:endParaRPr lang="fr-FR" sz="2400" b="1" dirty="0"/>
          </a:p>
          <a:p>
            <a:r>
              <a:rPr lang="fr-FR" sz="2400" dirty="0"/>
              <a:t> Durée totale de l’épreuve : 20 minutes</a:t>
            </a:r>
          </a:p>
          <a:p>
            <a:endParaRPr lang="fr-FR" sz="2400" dirty="0"/>
          </a:p>
          <a:p>
            <a:pPr marL="0" indent="0">
              <a:buNone/>
            </a:pPr>
            <a:endParaRPr lang="fr-FR" sz="2400" dirty="0"/>
          </a:p>
          <a:p>
            <a:pPr marL="0" indent="0">
              <a:buNone/>
            </a:pPr>
            <a:endParaRPr lang="fr-FR" sz="2400" dirty="0"/>
          </a:p>
        </p:txBody>
      </p:sp>
    </p:spTree>
    <p:extLst>
      <p:ext uri="{BB962C8B-B14F-4D97-AF65-F5344CB8AC3E}">
        <p14:creationId xmlns:p14="http://schemas.microsoft.com/office/powerpoint/2010/main" val="1979988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36570" y="691906"/>
            <a:ext cx="4973819" cy="230832"/>
          </a:xfrm>
        </p:spPr>
        <p:txBody>
          <a:bodyPr/>
          <a:lstStyle/>
          <a:p>
            <a:pPr algn="ctr"/>
            <a:r>
              <a:rPr lang="fr-FR" sz="1500" dirty="0"/>
              <a:t>Épreuve orale </a:t>
            </a:r>
            <a:r>
              <a:rPr lang="fr-FR" sz="1500" cap="none" dirty="0"/>
              <a:t>dite </a:t>
            </a:r>
            <a:r>
              <a:rPr lang="fr-FR" sz="1500" dirty="0"/>
              <a:t>Grand oral » en ST2S</a:t>
            </a:r>
          </a:p>
        </p:txBody>
      </p:sp>
      <p:sp>
        <p:nvSpPr>
          <p:cNvPr id="3" name="Espace réservé du texte 2"/>
          <p:cNvSpPr>
            <a:spLocks noGrp="1"/>
          </p:cNvSpPr>
          <p:nvPr>
            <p:ph type="body" sz="quarter" idx="11"/>
            <p:custDataLst>
              <p:tags r:id="rId2"/>
            </p:custDataLst>
          </p:nvPr>
        </p:nvSpPr>
        <p:spPr>
          <a:xfrm>
            <a:off x="1688361" y="1019149"/>
            <a:ext cx="6249987" cy="472876"/>
          </a:xfrm>
        </p:spPr>
        <p:txBody>
          <a:bodyPr>
            <a:noAutofit/>
          </a:bodyPr>
          <a:lstStyle/>
          <a:p>
            <a:pPr algn="ctr"/>
            <a:r>
              <a:rPr lang="fr-FR" sz="3200" dirty="0"/>
              <a:t>ÉPREUVE</a:t>
            </a:r>
          </a:p>
        </p:txBody>
      </p:sp>
      <p:graphicFrame>
        <p:nvGraphicFramePr>
          <p:cNvPr id="4" name="Diagramme 3"/>
          <p:cNvGraphicFramePr/>
          <p:nvPr>
            <p:custDataLst>
              <p:tags r:id="rId3"/>
            </p:custDataLst>
            <p:extLst>
              <p:ext uri="{D42A27DB-BD31-4B8C-83A1-F6EECF244321}">
                <p14:modId xmlns:p14="http://schemas.microsoft.com/office/powerpoint/2010/main" val="504545293"/>
              </p:ext>
            </p:extLst>
          </p:nvPr>
        </p:nvGraphicFramePr>
        <p:xfrm>
          <a:off x="1688360" y="1492025"/>
          <a:ext cx="6249988" cy="347764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Flèche vers le bas 6"/>
          <p:cNvSpPr/>
          <p:nvPr>
            <p:custDataLst>
              <p:tags r:id="rId4"/>
            </p:custDataLst>
          </p:nvPr>
        </p:nvSpPr>
        <p:spPr>
          <a:xfrm>
            <a:off x="2846446" y="4696907"/>
            <a:ext cx="342900" cy="440871"/>
          </a:xfrm>
          <a:prstGeom prst="downArrow">
            <a:avLst/>
          </a:prstGeom>
          <a:solidFill>
            <a:schemeClr val="accent1"/>
          </a:solidFill>
          <a:ln>
            <a:solidFill>
              <a:schemeClr val="tx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fr-FR">
              <a:solidFill>
                <a:srgbClr val="C00000"/>
              </a:solidFill>
              <a:latin typeface="Calibri"/>
            </a:endParaRPr>
          </a:p>
        </p:txBody>
      </p:sp>
      <p:sp>
        <p:nvSpPr>
          <p:cNvPr id="8" name="ZoneTexte 7"/>
          <p:cNvSpPr txBox="1"/>
          <p:nvPr>
            <p:custDataLst>
              <p:tags r:id="rId5"/>
            </p:custDataLst>
          </p:nvPr>
        </p:nvSpPr>
        <p:spPr>
          <a:xfrm>
            <a:off x="1936946" y="5176363"/>
            <a:ext cx="1577340" cy="1200329"/>
          </a:xfrm>
          <a:prstGeom prst="rect">
            <a:avLst/>
          </a:prstGeom>
          <a:noFill/>
        </p:spPr>
        <p:txBody>
          <a:bodyPr wrap="square" rtlCol="0">
            <a:spAutoFit/>
          </a:bodyPr>
          <a:lstStyle/>
          <a:p>
            <a:pPr algn="r" defTabSz="342900"/>
            <a:r>
              <a:rPr lang="fr-FR" b="1" dirty="0">
                <a:solidFill>
                  <a:srgbClr val="4F81BD"/>
                </a:solidFill>
                <a:latin typeface="Arial Narrow" panose="020B0606020202030204" pitchFamily="34" charset="0"/>
              </a:rPr>
              <a:t>Capacités argumentatives et qualités oratoires</a:t>
            </a:r>
          </a:p>
        </p:txBody>
      </p:sp>
      <p:sp>
        <p:nvSpPr>
          <p:cNvPr id="9" name="Flèche vers le bas 8"/>
          <p:cNvSpPr/>
          <p:nvPr>
            <p:custDataLst>
              <p:tags r:id="rId6"/>
            </p:custDataLst>
          </p:nvPr>
        </p:nvSpPr>
        <p:spPr>
          <a:xfrm>
            <a:off x="4569189" y="4696907"/>
            <a:ext cx="342900" cy="440871"/>
          </a:xfrm>
          <a:prstGeom prst="downArrow">
            <a:avLst/>
          </a:prstGeom>
          <a:solidFill>
            <a:srgbClr val="00FF00"/>
          </a:solidFill>
          <a:ln>
            <a:solidFill>
              <a:schemeClr val="bg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fr-FR">
              <a:solidFill>
                <a:prstClr val="white"/>
              </a:solidFill>
              <a:latin typeface="Calibri"/>
            </a:endParaRPr>
          </a:p>
        </p:txBody>
      </p:sp>
      <p:sp>
        <p:nvSpPr>
          <p:cNvPr id="10" name="ZoneTexte 9"/>
          <p:cNvSpPr txBox="1"/>
          <p:nvPr>
            <p:custDataLst>
              <p:tags r:id="rId7"/>
            </p:custDataLst>
          </p:nvPr>
        </p:nvSpPr>
        <p:spPr>
          <a:xfrm>
            <a:off x="3635116" y="5151137"/>
            <a:ext cx="1654728" cy="1200329"/>
          </a:xfrm>
          <a:prstGeom prst="rect">
            <a:avLst/>
          </a:prstGeom>
          <a:noFill/>
        </p:spPr>
        <p:txBody>
          <a:bodyPr wrap="square" rtlCol="0">
            <a:spAutoFit/>
          </a:bodyPr>
          <a:lstStyle/>
          <a:p>
            <a:pPr algn="r" defTabSz="342900"/>
            <a:r>
              <a:rPr lang="fr-FR" b="1" dirty="0">
                <a:solidFill>
                  <a:srgbClr val="92D050"/>
                </a:solidFill>
                <a:latin typeface="Arial Narrow" panose="020B0606020202030204" pitchFamily="34" charset="0"/>
              </a:rPr>
              <a:t>Solidité des connaissances et capacités argumentatives</a:t>
            </a:r>
          </a:p>
        </p:txBody>
      </p:sp>
      <p:sp>
        <p:nvSpPr>
          <p:cNvPr id="11" name="Flèche vers le bas 10"/>
          <p:cNvSpPr/>
          <p:nvPr>
            <p:custDataLst>
              <p:tags r:id="rId8"/>
            </p:custDataLst>
          </p:nvPr>
        </p:nvSpPr>
        <p:spPr>
          <a:xfrm>
            <a:off x="7405332" y="4710267"/>
            <a:ext cx="342900" cy="440871"/>
          </a:xfrm>
          <a:prstGeom prst="downArrow">
            <a:avLst/>
          </a:prstGeom>
          <a:solidFill>
            <a:srgbClr val="FF9900"/>
          </a:solidFill>
          <a:ln>
            <a:solidFill>
              <a:srgbClr val="FF99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fr-FR">
              <a:solidFill>
                <a:prstClr val="white"/>
              </a:solidFill>
              <a:latin typeface="Calibri"/>
            </a:endParaRPr>
          </a:p>
        </p:txBody>
      </p:sp>
      <p:sp>
        <p:nvSpPr>
          <p:cNvPr id="12" name="ZoneTexte 11"/>
          <p:cNvSpPr txBox="1"/>
          <p:nvPr>
            <p:custDataLst>
              <p:tags r:id="rId9"/>
            </p:custDataLst>
          </p:nvPr>
        </p:nvSpPr>
        <p:spPr>
          <a:xfrm>
            <a:off x="5289844" y="5151138"/>
            <a:ext cx="3363287" cy="1477328"/>
          </a:xfrm>
          <a:prstGeom prst="rect">
            <a:avLst/>
          </a:prstGeom>
          <a:noFill/>
        </p:spPr>
        <p:txBody>
          <a:bodyPr wrap="square" rtlCol="0">
            <a:spAutoFit/>
          </a:bodyPr>
          <a:lstStyle/>
          <a:p>
            <a:pPr algn="r" defTabSz="342900"/>
            <a:r>
              <a:rPr lang="fr-FR" b="1" dirty="0">
                <a:solidFill>
                  <a:srgbClr val="FF9900"/>
                </a:solidFill>
                <a:latin typeface="Arial Narrow" panose="020B0606020202030204" pitchFamily="34" charset="0"/>
              </a:rPr>
              <a:t>Capacité à conduire et à exprimer une réflexion personnelle témoignant de sa curiosité intellectuelle </a:t>
            </a:r>
            <a:r>
              <a:rPr lang="fr-FR" b="1">
                <a:solidFill>
                  <a:srgbClr val="FF9900"/>
                </a:solidFill>
                <a:latin typeface="Arial Narrow" panose="020B0606020202030204" pitchFamily="34" charset="0"/>
              </a:rPr>
              <a:t>et de </a:t>
            </a:r>
            <a:r>
              <a:rPr lang="fr-FR" b="1" dirty="0">
                <a:solidFill>
                  <a:srgbClr val="FF9900"/>
                </a:solidFill>
                <a:latin typeface="Arial Narrow" panose="020B0606020202030204" pitchFamily="34" charset="0"/>
              </a:rPr>
              <a:t>son aptitude à exprimer ses motivations</a:t>
            </a:r>
          </a:p>
        </p:txBody>
      </p:sp>
    </p:spTree>
    <p:extLst>
      <p:ext uri="{BB962C8B-B14F-4D97-AF65-F5344CB8AC3E}">
        <p14:creationId xmlns:p14="http://schemas.microsoft.com/office/powerpoint/2010/main" val="3378959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36570" y="308887"/>
            <a:ext cx="4973819" cy="230832"/>
          </a:xfrm>
        </p:spPr>
        <p:txBody>
          <a:bodyPr/>
          <a:lstStyle/>
          <a:p>
            <a:pPr algn="ctr"/>
            <a:r>
              <a:rPr lang="fr-FR" sz="1500" dirty="0"/>
              <a:t>Épreuve orale </a:t>
            </a:r>
            <a:r>
              <a:rPr lang="fr-FR" sz="1500" cap="none" dirty="0"/>
              <a:t>dite </a:t>
            </a:r>
            <a:r>
              <a:rPr lang="fr-FR" sz="1500" dirty="0"/>
              <a:t>« Grand oral » en ST2S</a:t>
            </a:r>
          </a:p>
        </p:txBody>
      </p:sp>
      <p:sp>
        <p:nvSpPr>
          <p:cNvPr id="3" name="Espace réservé du texte 2"/>
          <p:cNvSpPr>
            <a:spLocks noGrp="1"/>
          </p:cNvSpPr>
          <p:nvPr>
            <p:ph type="body" sz="quarter" idx="11"/>
            <p:custDataLst>
              <p:tags r:id="rId2"/>
            </p:custDataLst>
          </p:nvPr>
        </p:nvSpPr>
        <p:spPr>
          <a:xfrm>
            <a:off x="1329147" y="816077"/>
            <a:ext cx="6990734" cy="563004"/>
          </a:xfrm>
        </p:spPr>
        <p:txBody>
          <a:bodyPr>
            <a:noAutofit/>
          </a:bodyPr>
          <a:lstStyle/>
          <a:p>
            <a:pPr algn="ctr"/>
            <a:r>
              <a:rPr lang="fr-FR" sz="3200" dirty="0"/>
              <a:t>ÉPREUVE : DÉCLINAISON EN ST2S</a:t>
            </a:r>
          </a:p>
        </p:txBody>
      </p:sp>
      <p:grpSp>
        <p:nvGrpSpPr>
          <p:cNvPr id="20" name="Groupe 19"/>
          <p:cNvGrpSpPr/>
          <p:nvPr>
            <p:custDataLst>
              <p:tags r:id="rId3"/>
            </p:custDataLst>
          </p:nvPr>
        </p:nvGrpSpPr>
        <p:grpSpPr>
          <a:xfrm>
            <a:off x="763948" y="1996245"/>
            <a:ext cx="2657678" cy="4138038"/>
            <a:chOff x="248194" y="1483479"/>
            <a:chExt cx="3543571" cy="5517384"/>
          </a:xfrm>
        </p:grpSpPr>
        <p:sp>
          <p:nvSpPr>
            <p:cNvPr id="14" name="Forme libre 13"/>
            <p:cNvSpPr/>
            <p:nvPr/>
          </p:nvSpPr>
          <p:spPr>
            <a:xfrm>
              <a:off x="1078377" y="1483479"/>
              <a:ext cx="2302886" cy="751867"/>
            </a:xfrm>
            <a:custGeom>
              <a:avLst/>
              <a:gdLst>
                <a:gd name="connsiteX0" fmla="*/ 0 w 1998004"/>
                <a:gd name="connsiteY0" fmla="*/ 0 h 751867"/>
                <a:gd name="connsiteX1" fmla="*/ 1998004 w 1998004"/>
                <a:gd name="connsiteY1" fmla="*/ 0 h 751867"/>
                <a:gd name="connsiteX2" fmla="*/ 1998004 w 1998004"/>
                <a:gd name="connsiteY2" fmla="*/ 751867 h 751867"/>
                <a:gd name="connsiteX3" fmla="*/ 0 w 1998004"/>
                <a:gd name="connsiteY3" fmla="*/ 751867 h 751867"/>
                <a:gd name="connsiteX4" fmla="*/ 0 w 1998004"/>
                <a:gd name="connsiteY4" fmla="*/ 0 h 751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751867">
                  <a:moveTo>
                    <a:pt x="0" y="0"/>
                  </a:moveTo>
                  <a:lnTo>
                    <a:pt x="1998004" y="0"/>
                  </a:lnTo>
                  <a:lnTo>
                    <a:pt x="1998004" y="751867"/>
                  </a:lnTo>
                  <a:lnTo>
                    <a:pt x="0" y="751867"/>
                  </a:lnTo>
                  <a:lnTo>
                    <a:pt x="0" y="0"/>
                  </a:lnTo>
                  <a:close/>
                </a:path>
              </a:pathLst>
            </a:custGeom>
            <a:solidFill>
              <a:schemeClr val="tx2">
                <a:lumMod val="40000"/>
                <a:lumOff val="60000"/>
              </a:schemeClr>
            </a:solidFill>
            <a:ln>
              <a:solidFill>
                <a:srgbClr val="00B0F0"/>
              </a:solidFill>
            </a:ln>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80010" tIns="45720" rIns="80010" bIns="45720" numCol="1" spcCol="1270" anchor="ctr" anchorCtr="0">
              <a:noAutofit/>
            </a:bodyPr>
            <a:lstStyle/>
            <a:p>
              <a:pPr algn="ctr" defTabSz="500063">
                <a:lnSpc>
                  <a:spcPct val="90000"/>
                </a:lnSpc>
                <a:spcAft>
                  <a:spcPct val="35000"/>
                </a:spcAft>
              </a:pPr>
              <a:r>
                <a:rPr lang="fr-FR" sz="1400" dirty="0">
                  <a:solidFill>
                    <a:prstClr val="white"/>
                  </a:solidFill>
                  <a:latin typeface="Calibri"/>
                </a:rPr>
                <a:t>Présentation d’une question (5 min)</a:t>
              </a:r>
            </a:p>
          </p:txBody>
        </p:sp>
        <p:sp>
          <p:nvSpPr>
            <p:cNvPr id="15" name="Forme libre 14"/>
            <p:cNvSpPr/>
            <p:nvPr/>
          </p:nvSpPr>
          <p:spPr>
            <a:xfrm>
              <a:off x="1078375" y="2235346"/>
              <a:ext cx="2303347" cy="2974089"/>
            </a:xfrm>
            <a:custGeom>
              <a:avLst/>
              <a:gdLst>
                <a:gd name="connsiteX0" fmla="*/ 0 w 1998004"/>
                <a:gd name="connsiteY0" fmla="*/ 0 h 2974089"/>
                <a:gd name="connsiteX1" fmla="*/ 1998004 w 1998004"/>
                <a:gd name="connsiteY1" fmla="*/ 0 h 2974089"/>
                <a:gd name="connsiteX2" fmla="*/ 1998004 w 1998004"/>
                <a:gd name="connsiteY2" fmla="*/ 2974089 h 2974089"/>
                <a:gd name="connsiteX3" fmla="*/ 0 w 1998004"/>
                <a:gd name="connsiteY3" fmla="*/ 2974089 h 2974089"/>
                <a:gd name="connsiteX4" fmla="*/ 0 w 1998004"/>
                <a:gd name="connsiteY4" fmla="*/ 0 h 2974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2974089">
                  <a:moveTo>
                    <a:pt x="0" y="0"/>
                  </a:moveTo>
                  <a:lnTo>
                    <a:pt x="1998004" y="0"/>
                  </a:lnTo>
                  <a:lnTo>
                    <a:pt x="1998004" y="2974089"/>
                  </a:lnTo>
                  <a:lnTo>
                    <a:pt x="0" y="2974089"/>
                  </a:lnTo>
                  <a:lnTo>
                    <a:pt x="0" y="0"/>
                  </a:lnTo>
                  <a:close/>
                </a:path>
              </a:pathLst>
            </a:custGeom>
            <a:solidFill>
              <a:schemeClr val="tx2">
                <a:lumMod val="20000"/>
                <a:lumOff val="80000"/>
                <a:alpha val="90000"/>
              </a:schemeClr>
            </a:solidFill>
            <a:ln>
              <a:solidFill>
                <a:schemeClr val="accent5">
                  <a:lumMod val="40000"/>
                  <a:lumOff val="60000"/>
                  <a:alpha val="90000"/>
                </a:schemeClr>
              </a:solidFill>
            </a:ln>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60008" tIns="60008" rIns="80010" bIns="90011" numCol="1" spcCol="1270" anchor="t" anchorCtr="0">
              <a:noAutofit/>
            </a:bodyPr>
            <a:lstStyle/>
            <a:p>
              <a:pPr marL="85725" lvl="1" indent="-85725" defTabSz="500063">
                <a:lnSpc>
                  <a:spcPct val="90000"/>
                </a:lnSpc>
                <a:spcAft>
                  <a:spcPct val="15000"/>
                </a:spcAft>
                <a:buFontTx/>
                <a:buChar char="••"/>
              </a:pPr>
              <a:r>
                <a:rPr lang="fr-FR" sz="1400" dirty="0">
                  <a:solidFill>
                    <a:prstClr val="black">
                      <a:hueOff val="0"/>
                      <a:satOff val="0"/>
                      <a:lumOff val="0"/>
                      <a:alphaOff val="0"/>
                    </a:prstClr>
                  </a:solidFill>
                  <a:latin typeface="Calibri"/>
                </a:rPr>
                <a:t>Le candidat explique pourquoi il a choisi de préparer cette question pendant sa formation, puis il la développe et y répond</a:t>
              </a:r>
            </a:p>
          </p:txBody>
        </p:sp>
        <p:sp>
          <p:nvSpPr>
            <p:cNvPr id="7" name="Flèche vers le bas 6"/>
            <p:cNvSpPr/>
            <p:nvPr/>
          </p:nvSpPr>
          <p:spPr>
            <a:xfrm>
              <a:off x="2876481" y="4767943"/>
              <a:ext cx="457200" cy="587828"/>
            </a:xfrm>
            <a:prstGeom prst="downArrow">
              <a:avLst/>
            </a:prstGeom>
            <a:solidFill>
              <a:schemeClr val="accent1"/>
            </a:solid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fr-FR">
                <a:solidFill>
                  <a:prstClr val="white"/>
                </a:solidFill>
                <a:latin typeface="Calibri"/>
              </a:endParaRPr>
            </a:p>
          </p:txBody>
        </p:sp>
        <p:sp>
          <p:nvSpPr>
            <p:cNvPr id="8" name="ZoneTexte 7"/>
            <p:cNvSpPr txBox="1"/>
            <p:nvPr/>
          </p:nvSpPr>
          <p:spPr>
            <a:xfrm>
              <a:off x="248194" y="5441462"/>
              <a:ext cx="3543571" cy="1559401"/>
            </a:xfrm>
            <a:prstGeom prst="rect">
              <a:avLst/>
            </a:prstGeom>
            <a:noFill/>
          </p:spPr>
          <p:txBody>
            <a:bodyPr wrap="square" rtlCol="0">
              <a:spAutoFit/>
            </a:bodyPr>
            <a:lstStyle/>
            <a:p>
              <a:pPr algn="just" defTabSz="342900"/>
              <a:r>
                <a:rPr lang="fr-FR" sz="1400" b="1" dirty="0">
                  <a:solidFill>
                    <a:srgbClr val="4F81BD"/>
                  </a:solidFill>
                </a:rPr>
                <a:t>Capacités argumentatives et qualités oratoires </a:t>
              </a:r>
              <a:r>
                <a:rPr lang="fr-FR" sz="1400" dirty="0">
                  <a:solidFill>
                    <a:prstClr val="black"/>
                  </a:solidFill>
                </a:rPr>
                <a:t>(qualité de la prise de parole en continue, qualité orale, qualité et construction de l’argumentation (cf. grille annexe))</a:t>
              </a:r>
              <a:r>
                <a:rPr lang="fr-FR" sz="1400" dirty="0">
                  <a:solidFill>
                    <a:srgbClr val="FF3399"/>
                  </a:solidFill>
                </a:rPr>
                <a:t> </a:t>
              </a:r>
              <a:endParaRPr lang="fr-FR" sz="1400" b="1" dirty="0">
                <a:solidFill>
                  <a:srgbClr val="FF3399"/>
                </a:solidFill>
              </a:endParaRPr>
            </a:p>
          </p:txBody>
        </p:sp>
      </p:grpSp>
      <p:sp>
        <p:nvSpPr>
          <p:cNvPr id="21" name="Rectangle 20"/>
          <p:cNvSpPr/>
          <p:nvPr>
            <p:custDataLst>
              <p:tags r:id="rId4"/>
            </p:custDataLst>
          </p:nvPr>
        </p:nvSpPr>
        <p:spPr>
          <a:xfrm>
            <a:off x="3421626" y="1996245"/>
            <a:ext cx="4645741" cy="2657397"/>
          </a:xfrm>
          <a:prstGeom prst="rect">
            <a:avLst/>
          </a:prstGeom>
          <a:solidFill>
            <a:schemeClr val="accent1">
              <a:lumMod val="40000"/>
              <a:lumOff val="60000"/>
            </a:schemeClr>
          </a:solidFill>
          <a:ln>
            <a:solidFill>
              <a:schemeClr val="accent5">
                <a:lumMod val="40000"/>
                <a:lumOff val="6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r>
              <a:rPr lang="fr-FR" b="1" dirty="0">
                <a:solidFill>
                  <a:srgbClr val="1F497D"/>
                </a:solidFill>
                <a:latin typeface="Calibri"/>
              </a:rPr>
              <a:t>Déclinaison en ST2S</a:t>
            </a:r>
          </a:p>
          <a:p>
            <a:pPr defTabSz="342900"/>
            <a:endParaRPr lang="fr-FR" dirty="0">
              <a:solidFill>
                <a:sysClr val="windowText" lastClr="000000"/>
              </a:solidFill>
              <a:latin typeface="Calibri"/>
            </a:endParaRPr>
          </a:p>
          <a:p>
            <a:pPr defTabSz="342900"/>
            <a:r>
              <a:rPr lang="fr-FR" dirty="0">
                <a:solidFill>
                  <a:sysClr val="windowText" lastClr="000000"/>
                </a:solidFill>
                <a:latin typeface="Calibri"/>
              </a:rPr>
              <a:t>Le candidat : </a:t>
            </a:r>
          </a:p>
          <a:p>
            <a:pPr marL="214313" indent="-214313" defTabSz="342900">
              <a:buFont typeface="Wingdings" panose="05000000000000000000" pitchFamily="2" charset="2"/>
              <a:buChar char="ü"/>
            </a:pPr>
            <a:r>
              <a:rPr lang="fr-FR" dirty="0">
                <a:solidFill>
                  <a:sysClr val="windowText" lastClr="000000"/>
                </a:solidFill>
                <a:latin typeface="Calibri"/>
              </a:rPr>
              <a:t>argumente le choix de la question, </a:t>
            </a:r>
          </a:p>
          <a:p>
            <a:pPr marL="214313" indent="-214313" defTabSz="342900">
              <a:buFont typeface="Wingdings" panose="05000000000000000000" pitchFamily="2" charset="2"/>
              <a:buChar char="ü"/>
            </a:pPr>
            <a:r>
              <a:rPr lang="fr-FR" dirty="0">
                <a:solidFill>
                  <a:sysClr val="windowText" lastClr="000000"/>
                </a:solidFill>
                <a:latin typeface="Calibri"/>
              </a:rPr>
              <a:t>développe la démarche qu’il a engagée pour chercher à répondre à la question, explicite la stratégie adoptée et les choix opérés, </a:t>
            </a:r>
          </a:p>
          <a:p>
            <a:pPr marL="214313" indent="-214313" defTabSz="342900">
              <a:buFont typeface="Wingdings" panose="05000000000000000000" pitchFamily="2" charset="2"/>
              <a:buChar char="ü"/>
            </a:pPr>
            <a:r>
              <a:rPr lang="fr-FR" dirty="0">
                <a:solidFill>
                  <a:sysClr val="windowText" lastClr="000000"/>
                </a:solidFill>
                <a:latin typeface="Calibri"/>
              </a:rPr>
              <a:t>présente les éléments de réponse qu’il a pu construire ou élaborer par sa démarche. </a:t>
            </a:r>
          </a:p>
          <a:p>
            <a:pPr algn="ctr" defTabSz="342900"/>
            <a:endParaRPr lang="fr-FR" dirty="0">
              <a:solidFill>
                <a:sysClr val="windowText" lastClr="000000"/>
              </a:solidFill>
              <a:latin typeface="Calibri"/>
            </a:endParaRPr>
          </a:p>
        </p:txBody>
      </p:sp>
      <p:sp>
        <p:nvSpPr>
          <p:cNvPr id="24" name="Explosion 2 23"/>
          <p:cNvSpPr/>
          <p:nvPr>
            <p:custDataLst>
              <p:tags r:id="rId5"/>
            </p:custDataLst>
          </p:nvPr>
        </p:nvSpPr>
        <p:spPr>
          <a:xfrm>
            <a:off x="4923692" y="4079631"/>
            <a:ext cx="4360985" cy="2778369"/>
          </a:xfrm>
          <a:prstGeom prst="irregularSeal2">
            <a:avLst/>
          </a:prstGeom>
          <a:solidFill>
            <a:srgbClr val="9933FF"/>
          </a:solidFill>
          <a:ln>
            <a:solidFill>
              <a:srgbClr val="9933FF"/>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r>
              <a:rPr lang="fr-FR" sz="1400" dirty="0">
                <a:solidFill>
                  <a:schemeClr val="tx1"/>
                </a:solidFill>
                <a:latin typeface="Calibri"/>
              </a:rPr>
              <a:t>Lien avec la démarche d’étude menée qui a conduit à la formulation de la question</a:t>
            </a:r>
          </a:p>
        </p:txBody>
      </p:sp>
    </p:spTree>
    <p:extLst>
      <p:ext uri="{BB962C8B-B14F-4D97-AF65-F5344CB8AC3E}">
        <p14:creationId xmlns:p14="http://schemas.microsoft.com/office/powerpoint/2010/main" val="3495081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2079733" y="411741"/>
            <a:ext cx="4973819" cy="230832"/>
          </a:xfrm>
        </p:spPr>
        <p:txBody>
          <a:bodyPr/>
          <a:lstStyle/>
          <a:p>
            <a:pPr algn="ctr"/>
            <a:r>
              <a:rPr lang="fr-FR" sz="1500" dirty="0"/>
              <a:t>Épreuve orale </a:t>
            </a:r>
            <a:r>
              <a:rPr lang="fr-FR" sz="1500" cap="none" dirty="0"/>
              <a:t>dite </a:t>
            </a:r>
            <a:r>
              <a:rPr lang="fr-FR" sz="1500" dirty="0"/>
              <a:t>« Grand oral » en ST2S</a:t>
            </a:r>
          </a:p>
        </p:txBody>
      </p:sp>
      <p:sp>
        <p:nvSpPr>
          <p:cNvPr id="3" name="Espace réservé du texte 2"/>
          <p:cNvSpPr>
            <a:spLocks noGrp="1"/>
          </p:cNvSpPr>
          <p:nvPr>
            <p:ph type="body" sz="quarter" idx="11"/>
            <p:custDataLst>
              <p:tags r:id="rId2"/>
            </p:custDataLst>
          </p:nvPr>
        </p:nvSpPr>
        <p:spPr>
          <a:xfrm>
            <a:off x="1439863" y="981075"/>
            <a:ext cx="6249987" cy="493764"/>
          </a:xfrm>
        </p:spPr>
        <p:txBody>
          <a:bodyPr>
            <a:noAutofit/>
          </a:bodyPr>
          <a:lstStyle/>
          <a:p>
            <a:pPr algn="ctr"/>
            <a:r>
              <a:rPr lang="fr-FR" sz="3200" dirty="0"/>
              <a:t>ÉPREUVE : DÉCLINAISON EN ST2S</a:t>
            </a:r>
          </a:p>
        </p:txBody>
      </p:sp>
      <p:sp>
        <p:nvSpPr>
          <p:cNvPr id="6" name="Espace réservé du texte 5"/>
          <p:cNvSpPr>
            <a:spLocks noGrp="1"/>
          </p:cNvSpPr>
          <p:nvPr>
            <p:ph type="body" sz="quarter" idx="19"/>
            <p:custDataLst>
              <p:tags r:id="rId3"/>
            </p:custDataLst>
          </p:nvPr>
        </p:nvSpPr>
        <p:spPr>
          <a:xfrm>
            <a:off x="2315707" y="2074166"/>
            <a:ext cx="5766409" cy="3661911"/>
          </a:xfrm>
        </p:spPr>
        <p:txBody>
          <a:bodyPr/>
          <a:lstStyle/>
          <a:p>
            <a:pPr marL="0" indent="0">
              <a:buNone/>
            </a:pPr>
            <a:endParaRPr lang="fr-FR" sz="1500" dirty="0"/>
          </a:p>
          <a:p>
            <a:pPr marL="0" indent="0">
              <a:buNone/>
            </a:pPr>
            <a:r>
              <a:rPr lang="fr-FR" b="1" dirty="0">
                <a:solidFill>
                  <a:schemeClr val="tx2"/>
                </a:solidFill>
              </a:rPr>
              <a:t> </a:t>
            </a:r>
            <a:r>
              <a:rPr lang="fr-FR" sz="2000" b="1" dirty="0">
                <a:solidFill>
                  <a:srgbClr val="0070C0"/>
                </a:solidFill>
              </a:rPr>
              <a:t>Comment émergent les questions-supports du GO ? </a:t>
            </a:r>
          </a:p>
          <a:p>
            <a:pPr marL="0" indent="0">
              <a:buNone/>
            </a:pPr>
            <a:endParaRPr lang="fr-FR" sz="1800" dirty="0"/>
          </a:p>
          <a:p>
            <a:pPr lvl="1"/>
            <a:r>
              <a:rPr lang="fr-FR" sz="1800" dirty="0"/>
              <a:t> Ces questions s’appuient sur l’enseignement de spécialité pour lequel le programme prévoit </a:t>
            </a:r>
            <a:r>
              <a:rPr lang="fr-FR" sz="1800" b="1" dirty="0">
                <a:solidFill>
                  <a:srgbClr val="C00000"/>
                </a:solidFill>
              </a:rPr>
              <a:t>une étude approfondie</a:t>
            </a:r>
            <a:r>
              <a:rPr lang="fr-FR" sz="1800" dirty="0"/>
              <a:t>. </a:t>
            </a:r>
          </a:p>
          <a:p>
            <a:pPr lvl="2">
              <a:buFont typeface="Wingdings" panose="05000000000000000000" pitchFamily="2" charset="2"/>
              <a:buChar char="à"/>
            </a:pPr>
            <a:r>
              <a:rPr lang="fr-FR" sz="1800" dirty="0">
                <a:sym typeface="Wingdings" panose="05000000000000000000" pitchFamily="2" charset="2"/>
              </a:rPr>
              <a:t>Enseignement de STSS</a:t>
            </a:r>
          </a:p>
          <a:p>
            <a:pPr lvl="2">
              <a:buFont typeface="Wingdings" panose="05000000000000000000" pitchFamily="2" charset="2"/>
              <a:buChar char="à"/>
            </a:pPr>
            <a:r>
              <a:rPr lang="fr-FR" sz="1800" dirty="0">
                <a:sym typeface="Wingdings" panose="05000000000000000000" pitchFamily="2" charset="2"/>
              </a:rPr>
              <a:t>Conduite d’une étude  élaboration de </a:t>
            </a:r>
            <a:r>
              <a:rPr lang="fr-FR" sz="1800" dirty="0"/>
              <a:t>deux questions, </a:t>
            </a:r>
            <a:r>
              <a:rPr lang="fr-FR" sz="1800" b="1" u="sng" dirty="0"/>
              <a:t>questions- supports</a:t>
            </a:r>
            <a:r>
              <a:rPr lang="fr-FR" sz="1800" dirty="0"/>
              <a:t> de l’épreuve. </a:t>
            </a:r>
          </a:p>
          <a:p>
            <a:pPr marL="188550" lvl="1" indent="0">
              <a:buNone/>
            </a:pPr>
            <a:endParaRPr lang="fr-FR" sz="1800" dirty="0">
              <a:solidFill>
                <a:srgbClr val="C00000"/>
              </a:solidFill>
            </a:endParaRPr>
          </a:p>
          <a:p>
            <a:pPr lvl="1"/>
            <a:r>
              <a:rPr lang="fr-FR" sz="1800" dirty="0"/>
              <a:t> Les acquis du pôle méthodologique de STSS, des acquis du pôle thématique de STSS seront mobilisés lors des travaux de conception et formulation des deux questions. Ces travaux peuvent également s’alimenter des acquis des autres disciplines et tout particulièrement de l’enseignement de </a:t>
            </a:r>
            <a:r>
              <a:rPr lang="fr-FR" sz="2000" dirty="0"/>
              <a:t>spécialité</a:t>
            </a:r>
            <a:r>
              <a:rPr lang="fr-FR" sz="1800" dirty="0"/>
              <a:t> C-BPH.</a:t>
            </a:r>
          </a:p>
          <a:p>
            <a:endParaRPr lang="fr-FR" sz="1500" dirty="0"/>
          </a:p>
          <a:p>
            <a:pPr marL="0" indent="0">
              <a:buNone/>
            </a:pPr>
            <a:endParaRPr lang="fr-FR" dirty="0"/>
          </a:p>
          <a:p>
            <a:pPr marL="0" indent="0">
              <a:buNone/>
            </a:pPr>
            <a:endParaRPr lang="fr-FR" dirty="0"/>
          </a:p>
        </p:txBody>
      </p:sp>
      <p:sp>
        <p:nvSpPr>
          <p:cNvPr id="4" name="Rectangle à coins arrondis 3"/>
          <p:cNvSpPr/>
          <p:nvPr>
            <p:custDataLst>
              <p:tags r:id="rId4"/>
            </p:custDataLst>
          </p:nvPr>
        </p:nvSpPr>
        <p:spPr>
          <a:xfrm>
            <a:off x="1303020" y="2293173"/>
            <a:ext cx="715192" cy="3423460"/>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fr-FR" sz="2400" dirty="0">
                <a:solidFill>
                  <a:schemeClr val="tx1"/>
                </a:solidFill>
              </a:rPr>
              <a:t>En amont de l’épreuve</a:t>
            </a:r>
          </a:p>
        </p:txBody>
      </p:sp>
    </p:spTree>
    <p:extLst>
      <p:ext uri="{BB962C8B-B14F-4D97-AF65-F5344CB8AC3E}">
        <p14:creationId xmlns:p14="http://schemas.microsoft.com/office/powerpoint/2010/main" val="1970529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131043" y="130569"/>
            <a:ext cx="4973819" cy="230832"/>
          </a:xfrm>
        </p:spPr>
        <p:txBody>
          <a:bodyPr/>
          <a:lstStyle/>
          <a:p>
            <a:pPr algn="ctr"/>
            <a:r>
              <a:rPr lang="fr-FR" sz="1500" dirty="0"/>
              <a:t>Épreuve orale </a:t>
            </a:r>
            <a:r>
              <a:rPr lang="fr-FR" sz="1500" cap="none" dirty="0"/>
              <a:t>dite </a:t>
            </a:r>
            <a:r>
              <a:rPr lang="fr-FR" sz="1500" dirty="0"/>
              <a:t>« Grand oral » en ST2S</a:t>
            </a:r>
          </a:p>
        </p:txBody>
      </p:sp>
      <p:sp>
        <p:nvSpPr>
          <p:cNvPr id="3" name="Espace réservé du texte 2"/>
          <p:cNvSpPr>
            <a:spLocks noGrp="1"/>
          </p:cNvSpPr>
          <p:nvPr>
            <p:ph type="body" sz="quarter" idx="11"/>
            <p:custDataLst>
              <p:tags r:id="rId2"/>
            </p:custDataLst>
          </p:nvPr>
        </p:nvSpPr>
        <p:spPr>
          <a:xfrm>
            <a:off x="1131043" y="862043"/>
            <a:ext cx="6924386" cy="1239307"/>
          </a:xfrm>
        </p:spPr>
        <p:txBody>
          <a:bodyPr>
            <a:noAutofit/>
          </a:bodyPr>
          <a:lstStyle/>
          <a:p>
            <a:pPr algn="ctr"/>
            <a:r>
              <a:rPr lang="fr-FR" sz="3200" dirty="0"/>
              <a:t>ÉPREUVE : DÉCLINAISON EN ST2S</a:t>
            </a:r>
          </a:p>
        </p:txBody>
      </p:sp>
      <p:sp>
        <p:nvSpPr>
          <p:cNvPr id="6" name="Espace réservé du texte 5"/>
          <p:cNvSpPr>
            <a:spLocks noGrp="1"/>
          </p:cNvSpPr>
          <p:nvPr>
            <p:ph type="body" sz="quarter" idx="19"/>
            <p:custDataLst>
              <p:tags r:id="rId3"/>
            </p:custDataLst>
          </p:nvPr>
        </p:nvSpPr>
        <p:spPr>
          <a:xfrm>
            <a:off x="1541304" y="1220439"/>
            <a:ext cx="7423180" cy="4277850"/>
          </a:xfrm>
        </p:spPr>
        <p:txBody>
          <a:bodyPr/>
          <a:lstStyle/>
          <a:p>
            <a:pPr marL="0" indent="0">
              <a:buNone/>
            </a:pPr>
            <a:endParaRPr lang="fr-FR" dirty="0"/>
          </a:p>
          <a:p>
            <a:r>
              <a:rPr lang="fr-FR" dirty="0"/>
              <a:t>L’étude </a:t>
            </a:r>
          </a:p>
          <a:p>
            <a:pPr lvl="1"/>
            <a:r>
              <a:rPr lang="fr-FR" dirty="0"/>
              <a:t>porte sur un questionnement contextualisé </a:t>
            </a:r>
          </a:p>
          <a:p>
            <a:pPr lvl="1"/>
            <a:r>
              <a:rPr lang="fr-FR" dirty="0"/>
              <a:t>est menée par l’élève seul ou en groupe dès la classe de première. </a:t>
            </a:r>
          </a:p>
          <a:p>
            <a:pPr lvl="1"/>
            <a:r>
              <a:rPr lang="fr-FR" dirty="0"/>
              <a:t>s’engage à partir de réflexions développées dans le pôle thématique</a:t>
            </a:r>
            <a:r>
              <a:rPr lang="x-none" dirty="0"/>
              <a:t> </a:t>
            </a:r>
            <a:r>
              <a:rPr lang="fr-FR" dirty="0"/>
              <a:t>de STSS et qui peuvent concerner </a:t>
            </a:r>
            <a:r>
              <a:rPr lang="fr-FR" b="1" dirty="0"/>
              <a:t>un fait d’actualité sanitaire ou sociale</a:t>
            </a:r>
            <a:r>
              <a:rPr lang="fr-FR" dirty="0"/>
              <a:t>, </a:t>
            </a:r>
            <a:r>
              <a:rPr lang="fr-FR" b="1" dirty="0"/>
              <a:t>une question</a:t>
            </a:r>
            <a:r>
              <a:rPr lang="fr-FR" dirty="0"/>
              <a:t> ou </a:t>
            </a:r>
            <a:r>
              <a:rPr lang="fr-FR" b="1" dirty="0"/>
              <a:t>un projet du champ de la santé ou du social</a:t>
            </a:r>
            <a:r>
              <a:rPr lang="fr-FR" dirty="0"/>
              <a:t>. </a:t>
            </a:r>
          </a:p>
          <a:p>
            <a:pPr marL="135000" lvl="1" indent="0">
              <a:buNone/>
            </a:pPr>
            <a:endParaRPr lang="fr-FR" dirty="0"/>
          </a:p>
          <a:p>
            <a:r>
              <a:rPr lang="fr-FR" dirty="0"/>
              <a:t>Dans le cadre de cette étude, l’élève est amené à :</a:t>
            </a:r>
          </a:p>
          <a:p>
            <a:pPr lvl="1"/>
            <a:r>
              <a:rPr lang="fr-FR" dirty="0"/>
              <a:t>explorer l’objet étudié ;</a:t>
            </a:r>
          </a:p>
          <a:p>
            <a:pPr lvl="1"/>
            <a:r>
              <a:rPr lang="fr-FR" dirty="0"/>
              <a:t>engager le recueil et l’analyse des éléments nécessaires à sa recherche  : recherche documentaire en appui sur les bases spécifiques au domaine ; recueil et analyse de données ; identification, voire prise de contact avec les structures du champ santé-social ; repérage des politiques de santé/sociales en lien avec l’objet étudié ;</a:t>
            </a:r>
          </a:p>
          <a:p>
            <a:pPr lvl="1"/>
            <a:r>
              <a:rPr lang="fr-FR" dirty="0"/>
              <a:t>ajuster, adapter la démarche d’étude ;</a:t>
            </a:r>
          </a:p>
          <a:p>
            <a:pPr lvl="1"/>
            <a:r>
              <a:rPr lang="fr-FR" dirty="0"/>
              <a:t>questionner une démarche de projet possible localement si l’étude a permis d’identifier un besoin, ou un projet mené par une / des structures du champ santé-social en lien avec la question étudiée. Ce lien peut aussi avoir émergé lors de la réflexion engagée par le candidat autour d’une de ses questions supports.</a:t>
            </a:r>
          </a:p>
          <a:p>
            <a:pPr marL="0" indent="0">
              <a:buNone/>
            </a:pPr>
            <a:endParaRPr lang="fr-FR" dirty="0"/>
          </a:p>
        </p:txBody>
      </p:sp>
      <p:sp>
        <p:nvSpPr>
          <p:cNvPr id="7" name="Rectangle à coins arrondis 6"/>
          <p:cNvSpPr/>
          <p:nvPr>
            <p:custDataLst>
              <p:tags r:id="rId4"/>
            </p:custDataLst>
          </p:nvPr>
        </p:nvSpPr>
        <p:spPr>
          <a:xfrm>
            <a:off x="773447" y="1481696"/>
            <a:ext cx="715192" cy="4663072"/>
          </a:xfrm>
          <a:prstGeom prst="roundRect">
            <a:avLst/>
          </a:prstGeom>
          <a:solidFill>
            <a:srgbClr val="FFFF00"/>
          </a:solidFill>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fr-FR" sz="2400" dirty="0">
                <a:solidFill>
                  <a:schemeClr val="tx1"/>
                </a:solidFill>
              </a:rPr>
              <a:t>En amont de l’épreuve</a:t>
            </a:r>
          </a:p>
        </p:txBody>
      </p:sp>
      <p:sp>
        <p:nvSpPr>
          <p:cNvPr id="4" name="Vague 3"/>
          <p:cNvSpPr/>
          <p:nvPr>
            <p:custDataLst>
              <p:tags r:id="rId5"/>
            </p:custDataLst>
          </p:nvPr>
        </p:nvSpPr>
        <p:spPr>
          <a:xfrm rot="21386079">
            <a:off x="1651258" y="5748358"/>
            <a:ext cx="6807200" cy="971862"/>
          </a:xfrm>
          <a:prstGeom prst="wave">
            <a:avLst/>
          </a:prstGeom>
          <a:solidFill>
            <a:srgbClr val="7030A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t>En appui sur l’étude, l’élève repère deux questions qui l’intéressent particulièrement et qu’il choisit d’explorer, de préparer pour l’épreuve de GO.</a:t>
            </a:r>
          </a:p>
        </p:txBody>
      </p:sp>
    </p:spTree>
    <p:extLst>
      <p:ext uri="{BB962C8B-B14F-4D97-AF65-F5344CB8AC3E}">
        <p14:creationId xmlns:p14="http://schemas.microsoft.com/office/powerpoint/2010/main" val="1622588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36570" y="308887"/>
            <a:ext cx="4973819" cy="230832"/>
          </a:xfrm>
        </p:spPr>
        <p:txBody>
          <a:bodyPr/>
          <a:lstStyle/>
          <a:p>
            <a:pPr algn="ctr"/>
            <a:r>
              <a:rPr lang="fr-FR" sz="1500" dirty="0"/>
              <a:t>Épreuve orale </a:t>
            </a:r>
            <a:r>
              <a:rPr lang="fr-FR" sz="1500" cap="none" dirty="0"/>
              <a:t>dite </a:t>
            </a:r>
            <a:r>
              <a:rPr lang="fr-FR" sz="1500" dirty="0"/>
              <a:t>« Grand oral » en ST2S</a:t>
            </a:r>
          </a:p>
        </p:txBody>
      </p:sp>
      <p:sp>
        <p:nvSpPr>
          <p:cNvPr id="3" name="Espace réservé du texte 2"/>
          <p:cNvSpPr>
            <a:spLocks noGrp="1"/>
          </p:cNvSpPr>
          <p:nvPr>
            <p:ph type="body" sz="quarter" idx="11"/>
            <p:custDataLst>
              <p:tags r:id="rId2"/>
            </p:custDataLst>
          </p:nvPr>
        </p:nvSpPr>
        <p:spPr>
          <a:xfrm>
            <a:off x="1329147" y="816077"/>
            <a:ext cx="6990734" cy="563004"/>
          </a:xfrm>
        </p:spPr>
        <p:txBody>
          <a:bodyPr>
            <a:noAutofit/>
          </a:bodyPr>
          <a:lstStyle/>
          <a:p>
            <a:pPr algn="ctr"/>
            <a:r>
              <a:rPr lang="fr-FR" sz="3200" dirty="0"/>
              <a:t>ÉPREUVE : DÉCLINAISON EN ST2S</a:t>
            </a:r>
          </a:p>
        </p:txBody>
      </p:sp>
      <p:grpSp>
        <p:nvGrpSpPr>
          <p:cNvPr id="20" name="Groupe 19"/>
          <p:cNvGrpSpPr/>
          <p:nvPr>
            <p:custDataLst>
              <p:tags r:id="rId3"/>
            </p:custDataLst>
          </p:nvPr>
        </p:nvGrpSpPr>
        <p:grpSpPr>
          <a:xfrm>
            <a:off x="763948" y="1996245"/>
            <a:ext cx="2657678" cy="4538147"/>
            <a:chOff x="248194" y="1483479"/>
            <a:chExt cx="3543571" cy="6050863"/>
          </a:xfrm>
        </p:grpSpPr>
        <p:sp>
          <p:nvSpPr>
            <p:cNvPr id="14" name="Forme libre 13"/>
            <p:cNvSpPr/>
            <p:nvPr/>
          </p:nvSpPr>
          <p:spPr>
            <a:xfrm>
              <a:off x="1078377" y="1483479"/>
              <a:ext cx="2302886" cy="751867"/>
            </a:xfrm>
            <a:custGeom>
              <a:avLst/>
              <a:gdLst>
                <a:gd name="connsiteX0" fmla="*/ 0 w 1998004"/>
                <a:gd name="connsiteY0" fmla="*/ 0 h 751867"/>
                <a:gd name="connsiteX1" fmla="*/ 1998004 w 1998004"/>
                <a:gd name="connsiteY1" fmla="*/ 0 h 751867"/>
                <a:gd name="connsiteX2" fmla="*/ 1998004 w 1998004"/>
                <a:gd name="connsiteY2" fmla="*/ 751867 h 751867"/>
                <a:gd name="connsiteX3" fmla="*/ 0 w 1998004"/>
                <a:gd name="connsiteY3" fmla="*/ 751867 h 751867"/>
                <a:gd name="connsiteX4" fmla="*/ 0 w 1998004"/>
                <a:gd name="connsiteY4" fmla="*/ 0 h 751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751867">
                  <a:moveTo>
                    <a:pt x="0" y="0"/>
                  </a:moveTo>
                  <a:lnTo>
                    <a:pt x="1998004" y="0"/>
                  </a:lnTo>
                  <a:lnTo>
                    <a:pt x="1998004" y="751867"/>
                  </a:lnTo>
                  <a:lnTo>
                    <a:pt x="0" y="751867"/>
                  </a:lnTo>
                  <a:lnTo>
                    <a:pt x="0" y="0"/>
                  </a:lnTo>
                  <a:close/>
                </a:path>
              </a:pathLst>
            </a:custGeom>
            <a:solidFill>
              <a:schemeClr val="tx2">
                <a:lumMod val="40000"/>
                <a:lumOff val="60000"/>
              </a:schemeClr>
            </a:solidFill>
            <a:ln>
              <a:solidFill>
                <a:srgbClr val="00B0F0"/>
              </a:solidFill>
            </a:ln>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80010" tIns="45720" rIns="80010" bIns="45720" numCol="1" spcCol="1270" anchor="ctr" anchorCtr="0">
              <a:noAutofit/>
            </a:bodyPr>
            <a:lstStyle/>
            <a:p>
              <a:pPr algn="ctr" defTabSz="500063">
                <a:lnSpc>
                  <a:spcPct val="90000"/>
                </a:lnSpc>
                <a:spcAft>
                  <a:spcPct val="35000"/>
                </a:spcAft>
              </a:pPr>
              <a:r>
                <a:rPr lang="fr-FR" sz="1600" dirty="0">
                  <a:solidFill>
                    <a:prstClr val="white"/>
                  </a:solidFill>
                  <a:latin typeface="Calibri"/>
                </a:rPr>
                <a:t>Présentation d’une question (5 min)</a:t>
              </a:r>
            </a:p>
          </p:txBody>
        </p:sp>
        <p:sp>
          <p:nvSpPr>
            <p:cNvPr id="15" name="Forme libre 14"/>
            <p:cNvSpPr/>
            <p:nvPr/>
          </p:nvSpPr>
          <p:spPr>
            <a:xfrm>
              <a:off x="1078375" y="2235346"/>
              <a:ext cx="2303347" cy="2974089"/>
            </a:xfrm>
            <a:custGeom>
              <a:avLst/>
              <a:gdLst>
                <a:gd name="connsiteX0" fmla="*/ 0 w 1998004"/>
                <a:gd name="connsiteY0" fmla="*/ 0 h 2974089"/>
                <a:gd name="connsiteX1" fmla="*/ 1998004 w 1998004"/>
                <a:gd name="connsiteY1" fmla="*/ 0 h 2974089"/>
                <a:gd name="connsiteX2" fmla="*/ 1998004 w 1998004"/>
                <a:gd name="connsiteY2" fmla="*/ 2974089 h 2974089"/>
                <a:gd name="connsiteX3" fmla="*/ 0 w 1998004"/>
                <a:gd name="connsiteY3" fmla="*/ 2974089 h 2974089"/>
                <a:gd name="connsiteX4" fmla="*/ 0 w 1998004"/>
                <a:gd name="connsiteY4" fmla="*/ 0 h 2974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2974089">
                  <a:moveTo>
                    <a:pt x="0" y="0"/>
                  </a:moveTo>
                  <a:lnTo>
                    <a:pt x="1998004" y="0"/>
                  </a:lnTo>
                  <a:lnTo>
                    <a:pt x="1998004" y="2974089"/>
                  </a:lnTo>
                  <a:lnTo>
                    <a:pt x="0" y="2974089"/>
                  </a:lnTo>
                  <a:lnTo>
                    <a:pt x="0" y="0"/>
                  </a:lnTo>
                  <a:close/>
                </a:path>
              </a:pathLst>
            </a:custGeom>
            <a:solidFill>
              <a:schemeClr val="tx2">
                <a:lumMod val="20000"/>
                <a:lumOff val="80000"/>
                <a:alpha val="90000"/>
              </a:schemeClr>
            </a:solidFill>
            <a:ln>
              <a:solidFill>
                <a:schemeClr val="accent5">
                  <a:lumMod val="40000"/>
                  <a:lumOff val="60000"/>
                  <a:alpha val="90000"/>
                </a:schemeClr>
              </a:solidFill>
            </a:ln>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60008" tIns="60008" rIns="80010" bIns="90011" numCol="1" spcCol="1270" anchor="t" anchorCtr="0">
              <a:noAutofit/>
            </a:bodyPr>
            <a:lstStyle/>
            <a:p>
              <a:pPr marL="85725" lvl="1" indent="-85725" defTabSz="500063">
                <a:lnSpc>
                  <a:spcPct val="90000"/>
                </a:lnSpc>
                <a:spcAft>
                  <a:spcPct val="15000"/>
                </a:spcAft>
                <a:buFontTx/>
                <a:buChar char="••"/>
              </a:pPr>
              <a:r>
                <a:rPr lang="fr-FR" sz="1600" dirty="0">
                  <a:solidFill>
                    <a:prstClr val="black">
                      <a:hueOff val="0"/>
                      <a:satOff val="0"/>
                      <a:lumOff val="0"/>
                      <a:alphaOff val="0"/>
                    </a:prstClr>
                  </a:solidFill>
                  <a:latin typeface="Calibri"/>
                </a:rPr>
                <a:t>Le candidat explique pourquoi il a choisi de préparer cette question pendant sa formation, puis il la développe et y répond</a:t>
              </a:r>
            </a:p>
          </p:txBody>
        </p:sp>
        <p:sp>
          <p:nvSpPr>
            <p:cNvPr id="7" name="Flèche vers le bas 6"/>
            <p:cNvSpPr/>
            <p:nvPr/>
          </p:nvSpPr>
          <p:spPr>
            <a:xfrm>
              <a:off x="2876481" y="4767943"/>
              <a:ext cx="457200" cy="587828"/>
            </a:xfrm>
            <a:prstGeom prst="downArrow">
              <a:avLst/>
            </a:prstGeom>
            <a:solidFill>
              <a:schemeClr val="accent1"/>
            </a:solidFill>
            <a:ln>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fr-FR">
                <a:solidFill>
                  <a:prstClr val="white"/>
                </a:solidFill>
                <a:latin typeface="Calibri"/>
              </a:endParaRPr>
            </a:p>
          </p:txBody>
        </p:sp>
        <p:sp>
          <p:nvSpPr>
            <p:cNvPr id="8" name="ZoneTexte 7"/>
            <p:cNvSpPr txBox="1"/>
            <p:nvPr/>
          </p:nvSpPr>
          <p:spPr>
            <a:xfrm>
              <a:off x="248194" y="5441462"/>
              <a:ext cx="3543571" cy="2092880"/>
            </a:xfrm>
            <a:prstGeom prst="rect">
              <a:avLst/>
            </a:prstGeom>
            <a:noFill/>
          </p:spPr>
          <p:txBody>
            <a:bodyPr wrap="square" rtlCol="0">
              <a:spAutoFit/>
            </a:bodyPr>
            <a:lstStyle/>
            <a:p>
              <a:pPr algn="just" defTabSz="342900"/>
              <a:r>
                <a:rPr lang="fr-FR" sz="1600" b="1" dirty="0">
                  <a:solidFill>
                    <a:srgbClr val="4F81BD"/>
                  </a:solidFill>
                </a:rPr>
                <a:t>Capacités argumentatives et qualités oratoires </a:t>
              </a:r>
              <a:r>
                <a:rPr lang="fr-FR" sz="1600" dirty="0">
                  <a:solidFill>
                    <a:prstClr val="black"/>
                  </a:solidFill>
                </a:rPr>
                <a:t>(qualité de la prise de parole en continue, qualité orale, qualité et construction de l’argumentation (cf. grille annexe))</a:t>
              </a:r>
              <a:r>
                <a:rPr lang="fr-FR" sz="1600" dirty="0">
                  <a:solidFill>
                    <a:srgbClr val="FF3399"/>
                  </a:solidFill>
                </a:rPr>
                <a:t> </a:t>
              </a:r>
              <a:endParaRPr lang="fr-FR" sz="1600" b="1" dirty="0">
                <a:solidFill>
                  <a:srgbClr val="FF3399"/>
                </a:solidFill>
              </a:endParaRPr>
            </a:p>
          </p:txBody>
        </p:sp>
      </p:grpSp>
      <p:sp>
        <p:nvSpPr>
          <p:cNvPr id="21" name="Rectangle 20"/>
          <p:cNvSpPr/>
          <p:nvPr>
            <p:custDataLst>
              <p:tags r:id="rId4"/>
            </p:custDataLst>
          </p:nvPr>
        </p:nvSpPr>
        <p:spPr>
          <a:xfrm>
            <a:off x="3421626" y="1996245"/>
            <a:ext cx="4645741" cy="2657397"/>
          </a:xfrm>
          <a:prstGeom prst="rect">
            <a:avLst/>
          </a:prstGeom>
          <a:solidFill>
            <a:schemeClr val="accent1">
              <a:lumMod val="40000"/>
              <a:lumOff val="60000"/>
            </a:schemeClr>
          </a:solidFill>
          <a:ln>
            <a:solidFill>
              <a:schemeClr val="accent5">
                <a:lumMod val="40000"/>
                <a:lumOff val="6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r>
              <a:rPr lang="fr-FR" b="1" dirty="0">
                <a:solidFill>
                  <a:srgbClr val="1F497D"/>
                </a:solidFill>
                <a:latin typeface="Calibri"/>
              </a:rPr>
              <a:t>Déclinaison en ST2S</a:t>
            </a:r>
          </a:p>
          <a:p>
            <a:pPr defTabSz="342900"/>
            <a:endParaRPr lang="fr-FR" dirty="0">
              <a:solidFill>
                <a:sysClr val="windowText" lastClr="000000"/>
              </a:solidFill>
              <a:latin typeface="Calibri"/>
            </a:endParaRPr>
          </a:p>
          <a:p>
            <a:pPr defTabSz="342900"/>
            <a:r>
              <a:rPr lang="fr-FR" dirty="0">
                <a:solidFill>
                  <a:sysClr val="windowText" lastClr="000000"/>
                </a:solidFill>
                <a:latin typeface="Calibri"/>
              </a:rPr>
              <a:t>Le candidat : </a:t>
            </a:r>
          </a:p>
          <a:p>
            <a:pPr marL="214313" indent="-214313" defTabSz="342900">
              <a:buFont typeface="Wingdings" panose="05000000000000000000" pitchFamily="2" charset="2"/>
              <a:buChar char="ü"/>
            </a:pPr>
            <a:r>
              <a:rPr lang="fr-FR" dirty="0">
                <a:solidFill>
                  <a:sysClr val="windowText" lastClr="000000"/>
                </a:solidFill>
                <a:latin typeface="Calibri"/>
              </a:rPr>
              <a:t>argumente le choix de la question, </a:t>
            </a:r>
          </a:p>
          <a:p>
            <a:pPr marL="214313" indent="-214313" defTabSz="342900">
              <a:buFont typeface="Wingdings" panose="05000000000000000000" pitchFamily="2" charset="2"/>
              <a:buChar char="ü"/>
            </a:pPr>
            <a:r>
              <a:rPr lang="fr-FR" dirty="0">
                <a:solidFill>
                  <a:sysClr val="windowText" lastClr="000000"/>
                </a:solidFill>
                <a:latin typeface="Calibri"/>
              </a:rPr>
              <a:t>développe la démarche qu’il a engagée pour chercher à répondre à la question, explicite la stratégie adoptée et les choix opérés, </a:t>
            </a:r>
          </a:p>
          <a:p>
            <a:pPr marL="214313" indent="-214313" defTabSz="342900">
              <a:buFont typeface="Wingdings" panose="05000000000000000000" pitchFamily="2" charset="2"/>
              <a:buChar char="ü"/>
            </a:pPr>
            <a:r>
              <a:rPr lang="fr-FR" dirty="0">
                <a:solidFill>
                  <a:sysClr val="windowText" lastClr="000000"/>
                </a:solidFill>
                <a:latin typeface="Calibri"/>
              </a:rPr>
              <a:t>présente les éléments de réponse qu’il a pu construire ou élaborer par sa démarche. </a:t>
            </a:r>
          </a:p>
          <a:p>
            <a:pPr algn="ctr" defTabSz="342900"/>
            <a:endParaRPr lang="fr-FR" dirty="0">
              <a:solidFill>
                <a:sysClr val="windowText" lastClr="000000"/>
              </a:solidFill>
              <a:latin typeface="Calibri"/>
            </a:endParaRPr>
          </a:p>
        </p:txBody>
      </p:sp>
      <p:sp>
        <p:nvSpPr>
          <p:cNvPr id="11" name="Explosion 2 10"/>
          <p:cNvSpPr/>
          <p:nvPr>
            <p:custDataLst>
              <p:tags r:id="rId5"/>
            </p:custDataLst>
          </p:nvPr>
        </p:nvSpPr>
        <p:spPr>
          <a:xfrm>
            <a:off x="4923692" y="4079631"/>
            <a:ext cx="4360985" cy="2778369"/>
          </a:xfrm>
          <a:prstGeom prst="irregularSeal2">
            <a:avLst/>
          </a:prstGeom>
          <a:solidFill>
            <a:srgbClr val="9933FF"/>
          </a:solidFill>
          <a:ln>
            <a:solidFill>
              <a:srgbClr val="9933FF"/>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900"/>
            <a:r>
              <a:rPr lang="fr-FR" sz="1400" dirty="0">
                <a:solidFill>
                  <a:schemeClr val="bg1"/>
                </a:solidFill>
                <a:latin typeface="Calibri"/>
              </a:rPr>
              <a:t>Lien avec la démarche d’étude menée qui a conduit à la formulation de la question</a:t>
            </a:r>
          </a:p>
        </p:txBody>
      </p:sp>
    </p:spTree>
    <p:extLst>
      <p:ext uri="{BB962C8B-B14F-4D97-AF65-F5344CB8AC3E}">
        <p14:creationId xmlns:p14="http://schemas.microsoft.com/office/powerpoint/2010/main" val="1932645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08743" y="371169"/>
            <a:ext cx="4973819" cy="230832"/>
          </a:xfrm>
        </p:spPr>
        <p:txBody>
          <a:bodyPr/>
          <a:lstStyle/>
          <a:p>
            <a:pPr algn="ctr"/>
            <a:r>
              <a:rPr lang="fr-FR" sz="1500" dirty="0"/>
              <a:t>Épreuve orale </a:t>
            </a:r>
            <a:r>
              <a:rPr lang="fr-FR" sz="1500" cap="none" dirty="0"/>
              <a:t>dite </a:t>
            </a:r>
            <a:r>
              <a:rPr lang="fr-FR" sz="1500" dirty="0"/>
              <a:t>« Grand oral » en ST2S</a:t>
            </a:r>
          </a:p>
        </p:txBody>
      </p:sp>
      <p:sp>
        <p:nvSpPr>
          <p:cNvPr id="3" name="Espace réservé du texte 2"/>
          <p:cNvSpPr>
            <a:spLocks noGrp="1"/>
          </p:cNvSpPr>
          <p:nvPr>
            <p:ph type="body" sz="quarter" idx="11"/>
            <p:custDataLst>
              <p:tags r:id="rId2"/>
            </p:custDataLst>
          </p:nvPr>
        </p:nvSpPr>
        <p:spPr>
          <a:xfrm>
            <a:off x="1475561" y="855347"/>
            <a:ext cx="6249987" cy="621107"/>
          </a:xfrm>
        </p:spPr>
        <p:txBody>
          <a:bodyPr>
            <a:noAutofit/>
          </a:bodyPr>
          <a:lstStyle/>
          <a:p>
            <a:pPr algn="ctr"/>
            <a:r>
              <a:rPr lang="fr-FR" sz="3200" dirty="0"/>
              <a:t>ÉPREUVE : DÉCLINAISON EN ST2S</a:t>
            </a:r>
          </a:p>
        </p:txBody>
      </p:sp>
      <p:sp>
        <p:nvSpPr>
          <p:cNvPr id="21" name="Rectangle 20"/>
          <p:cNvSpPr/>
          <p:nvPr>
            <p:custDataLst>
              <p:tags r:id="rId3"/>
            </p:custDataLst>
          </p:nvPr>
        </p:nvSpPr>
        <p:spPr>
          <a:xfrm>
            <a:off x="4587665" y="1947988"/>
            <a:ext cx="3300960" cy="4084102"/>
          </a:xfrm>
          <a:prstGeom prst="rect">
            <a:avLst/>
          </a:prstGeom>
          <a:solidFill>
            <a:srgbClr val="C6FE9C"/>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r>
              <a:rPr lang="fr-FR" b="1" dirty="0">
                <a:solidFill>
                  <a:srgbClr val="008000"/>
                </a:solidFill>
                <a:latin typeface="Calibri"/>
              </a:rPr>
              <a:t>Déclinaison en ST2S</a:t>
            </a:r>
          </a:p>
          <a:p>
            <a:pPr defTabSz="342900"/>
            <a:endParaRPr lang="fr-FR" dirty="0">
              <a:solidFill>
                <a:sysClr val="windowText" lastClr="000000"/>
              </a:solidFill>
              <a:latin typeface="Calibri"/>
            </a:endParaRPr>
          </a:p>
          <a:p>
            <a:pPr defTabSz="342900"/>
            <a:r>
              <a:rPr lang="fr-FR" dirty="0">
                <a:solidFill>
                  <a:prstClr val="black"/>
                </a:solidFill>
                <a:latin typeface="Calibri"/>
              </a:rPr>
              <a:t>Le jury interroge le candidat pour l’amener à préciser et à approfondir la présentation qu’il a effectuée dans le premier temps. Cette interrogation porte sur tout ou partie du</a:t>
            </a:r>
            <a:r>
              <a:rPr lang="fr-FR" b="1" dirty="0">
                <a:solidFill>
                  <a:prstClr val="black"/>
                </a:solidFill>
                <a:latin typeface="Calibri"/>
              </a:rPr>
              <a:t> programme du cycle terminal de STSS dans ses dimensions thématiques et méthodologique </a:t>
            </a:r>
            <a:r>
              <a:rPr lang="fr-FR" dirty="0">
                <a:solidFill>
                  <a:prstClr val="black"/>
                </a:solidFill>
                <a:latin typeface="Calibri"/>
              </a:rPr>
              <a:t>et, selon le thème choisi, elle peut porter sur le programme de C-BPH. </a:t>
            </a:r>
          </a:p>
          <a:p>
            <a:pPr algn="ctr" defTabSz="342900"/>
            <a:endParaRPr lang="fr-FR" dirty="0">
              <a:solidFill>
                <a:sysClr val="windowText" lastClr="000000"/>
              </a:solidFill>
              <a:latin typeface="Calibri"/>
            </a:endParaRPr>
          </a:p>
        </p:txBody>
      </p:sp>
      <p:grpSp>
        <p:nvGrpSpPr>
          <p:cNvPr id="11" name="Groupe 10"/>
          <p:cNvGrpSpPr/>
          <p:nvPr>
            <p:custDataLst>
              <p:tags r:id="rId4"/>
            </p:custDataLst>
          </p:nvPr>
        </p:nvGrpSpPr>
        <p:grpSpPr>
          <a:xfrm>
            <a:off x="1222482" y="1947987"/>
            <a:ext cx="2958737" cy="4871308"/>
            <a:chOff x="2404900" y="1483479"/>
            <a:chExt cx="3944983" cy="6495075"/>
          </a:xfrm>
        </p:grpSpPr>
        <p:sp>
          <p:nvSpPr>
            <p:cNvPr id="12" name="Forme libre 11"/>
            <p:cNvSpPr/>
            <p:nvPr/>
          </p:nvSpPr>
          <p:spPr>
            <a:xfrm>
              <a:off x="3095340" y="1483479"/>
              <a:ext cx="2564107" cy="751866"/>
            </a:xfrm>
            <a:custGeom>
              <a:avLst/>
              <a:gdLst>
                <a:gd name="connsiteX0" fmla="*/ 0 w 1998004"/>
                <a:gd name="connsiteY0" fmla="*/ 0 h 751867"/>
                <a:gd name="connsiteX1" fmla="*/ 1998004 w 1998004"/>
                <a:gd name="connsiteY1" fmla="*/ 0 h 751867"/>
                <a:gd name="connsiteX2" fmla="*/ 1998004 w 1998004"/>
                <a:gd name="connsiteY2" fmla="*/ 751867 h 751867"/>
                <a:gd name="connsiteX3" fmla="*/ 0 w 1998004"/>
                <a:gd name="connsiteY3" fmla="*/ 751867 h 751867"/>
                <a:gd name="connsiteX4" fmla="*/ 0 w 1998004"/>
                <a:gd name="connsiteY4" fmla="*/ 0 h 751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751867">
                  <a:moveTo>
                    <a:pt x="0" y="0"/>
                  </a:moveTo>
                  <a:lnTo>
                    <a:pt x="1998004" y="0"/>
                  </a:lnTo>
                  <a:lnTo>
                    <a:pt x="1998004" y="751867"/>
                  </a:lnTo>
                  <a:lnTo>
                    <a:pt x="0" y="751867"/>
                  </a:lnTo>
                  <a:lnTo>
                    <a:pt x="0" y="0"/>
                  </a:lnTo>
                  <a:close/>
                </a:path>
              </a:pathLst>
            </a:custGeom>
            <a:solidFill>
              <a:srgbClr val="00FF00"/>
            </a:solidFill>
            <a:ln>
              <a:solidFill>
                <a:srgbClr val="00FF00"/>
              </a:solidFill>
            </a:ln>
          </p:spPr>
          <p:style>
            <a:lnRef idx="2">
              <a:schemeClr val="accent2">
                <a:hueOff val="2340759"/>
                <a:satOff val="-2919"/>
                <a:lumOff val="686"/>
                <a:alphaOff val="0"/>
              </a:schemeClr>
            </a:lnRef>
            <a:fillRef idx="1">
              <a:schemeClr val="accent2">
                <a:hueOff val="2340759"/>
                <a:satOff val="-2919"/>
                <a:lumOff val="686"/>
                <a:alphaOff val="0"/>
              </a:schemeClr>
            </a:fillRef>
            <a:effectRef idx="0">
              <a:schemeClr val="accent2">
                <a:hueOff val="2340759"/>
                <a:satOff val="-2919"/>
                <a:lumOff val="686"/>
                <a:alphaOff val="0"/>
              </a:schemeClr>
            </a:effectRef>
            <a:fontRef idx="minor">
              <a:schemeClr val="lt1"/>
            </a:fontRef>
          </p:style>
          <p:txBody>
            <a:bodyPr spcFirstLastPara="0" vert="horz" wrap="square" lIns="80010" tIns="45720" rIns="80010" bIns="45720" numCol="1" spcCol="1270" anchor="ctr" anchorCtr="0">
              <a:noAutofit/>
            </a:bodyPr>
            <a:lstStyle/>
            <a:p>
              <a:pPr algn="ctr" defTabSz="500063">
                <a:lnSpc>
                  <a:spcPct val="90000"/>
                </a:lnSpc>
                <a:spcAft>
                  <a:spcPct val="35000"/>
                </a:spcAft>
              </a:pPr>
              <a:r>
                <a:rPr lang="fr-FR" sz="1400" dirty="0">
                  <a:solidFill>
                    <a:prstClr val="black"/>
                  </a:solidFill>
                  <a:latin typeface="Calibri"/>
                </a:rPr>
                <a:t>Échange avec le candidat (10 min</a:t>
              </a:r>
              <a:r>
                <a:rPr lang="fr-FR" sz="1125" dirty="0">
                  <a:solidFill>
                    <a:prstClr val="black"/>
                  </a:solidFill>
                  <a:latin typeface="Calibri"/>
                </a:rPr>
                <a:t>)</a:t>
              </a:r>
            </a:p>
          </p:txBody>
        </p:sp>
        <p:sp>
          <p:nvSpPr>
            <p:cNvPr id="13" name="Forme libre 12"/>
            <p:cNvSpPr/>
            <p:nvPr/>
          </p:nvSpPr>
          <p:spPr>
            <a:xfrm>
              <a:off x="3095339" y="2235345"/>
              <a:ext cx="2564107" cy="3356416"/>
            </a:xfrm>
            <a:custGeom>
              <a:avLst/>
              <a:gdLst>
                <a:gd name="connsiteX0" fmla="*/ 0 w 1998004"/>
                <a:gd name="connsiteY0" fmla="*/ 0 h 2974089"/>
                <a:gd name="connsiteX1" fmla="*/ 1998004 w 1998004"/>
                <a:gd name="connsiteY1" fmla="*/ 0 h 2974089"/>
                <a:gd name="connsiteX2" fmla="*/ 1998004 w 1998004"/>
                <a:gd name="connsiteY2" fmla="*/ 2974089 h 2974089"/>
                <a:gd name="connsiteX3" fmla="*/ 0 w 1998004"/>
                <a:gd name="connsiteY3" fmla="*/ 2974089 h 2974089"/>
                <a:gd name="connsiteX4" fmla="*/ 0 w 1998004"/>
                <a:gd name="connsiteY4" fmla="*/ 0 h 2974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2974089">
                  <a:moveTo>
                    <a:pt x="0" y="0"/>
                  </a:moveTo>
                  <a:lnTo>
                    <a:pt x="1998004" y="0"/>
                  </a:lnTo>
                  <a:lnTo>
                    <a:pt x="1998004" y="2974089"/>
                  </a:lnTo>
                  <a:lnTo>
                    <a:pt x="0" y="2974089"/>
                  </a:lnTo>
                  <a:lnTo>
                    <a:pt x="0" y="0"/>
                  </a:lnTo>
                  <a:close/>
                </a:path>
              </a:pathLst>
            </a:custGeom>
            <a:solidFill>
              <a:srgbClr val="C6FE9C">
                <a:alpha val="90000"/>
              </a:srgbClr>
            </a:solidFill>
            <a:ln>
              <a:solidFill>
                <a:srgbClr val="C6FE9C">
                  <a:alpha val="90000"/>
                </a:srgbClr>
              </a:solidFill>
            </a:ln>
          </p:spPr>
          <p:style>
            <a:lnRef idx="2">
              <a:schemeClr val="accent2">
                <a:tint val="40000"/>
                <a:alpha val="90000"/>
                <a:hueOff val="2512910"/>
                <a:satOff val="-2189"/>
                <a:lumOff val="-3"/>
                <a:alphaOff val="0"/>
              </a:schemeClr>
            </a:lnRef>
            <a:fillRef idx="1">
              <a:schemeClr val="accent2">
                <a:tint val="40000"/>
                <a:alpha val="90000"/>
                <a:hueOff val="2512910"/>
                <a:satOff val="-2189"/>
                <a:lumOff val="-3"/>
                <a:alphaOff val="0"/>
              </a:schemeClr>
            </a:fillRef>
            <a:effectRef idx="0">
              <a:schemeClr val="accent2">
                <a:tint val="40000"/>
                <a:alpha val="90000"/>
                <a:hueOff val="2512910"/>
                <a:satOff val="-2189"/>
                <a:lumOff val="-3"/>
                <a:alphaOff val="0"/>
              </a:schemeClr>
            </a:effectRef>
            <a:fontRef idx="minor">
              <a:schemeClr val="dk1">
                <a:hueOff val="0"/>
                <a:satOff val="0"/>
                <a:lumOff val="0"/>
                <a:alphaOff val="0"/>
              </a:schemeClr>
            </a:fontRef>
          </p:style>
          <p:txBody>
            <a:bodyPr spcFirstLastPara="0" vert="horz" wrap="square" lIns="60008" tIns="60008" rIns="80010" bIns="90011" numCol="1" spcCol="1270" anchor="t" anchorCtr="0">
              <a:noAutofit/>
            </a:bodyPr>
            <a:lstStyle/>
            <a:p>
              <a:pPr marL="85725" lvl="1" indent="-85725" defTabSz="500063">
                <a:lnSpc>
                  <a:spcPct val="90000"/>
                </a:lnSpc>
                <a:spcAft>
                  <a:spcPct val="15000"/>
                </a:spcAft>
                <a:buFontTx/>
                <a:buChar char="••"/>
              </a:pPr>
              <a:r>
                <a:rPr lang="fr-FR" sz="1600" dirty="0">
                  <a:solidFill>
                    <a:prstClr val="black">
                      <a:hueOff val="0"/>
                      <a:satOff val="0"/>
                      <a:lumOff val="0"/>
                      <a:alphaOff val="0"/>
                    </a:prstClr>
                  </a:solidFill>
                  <a:latin typeface="Calibri"/>
                </a:rPr>
                <a:t>Le candidat précise et approfondit sa pensée. </a:t>
              </a:r>
            </a:p>
            <a:p>
              <a:pPr marL="85725" lvl="1" indent="-85725" defTabSz="500063">
                <a:lnSpc>
                  <a:spcPct val="90000"/>
                </a:lnSpc>
                <a:spcAft>
                  <a:spcPct val="15000"/>
                </a:spcAft>
                <a:buFontTx/>
                <a:buChar char="••"/>
              </a:pPr>
              <a:r>
                <a:rPr lang="fr-FR" sz="1600" dirty="0">
                  <a:solidFill>
                    <a:prstClr val="black">
                      <a:hueOff val="0"/>
                      <a:satOff val="0"/>
                      <a:lumOff val="0"/>
                      <a:alphaOff val="0"/>
                    </a:prstClr>
                  </a:solidFill>
                  <a:latin typeface="Calibri"/>
                </a:rPr>
                <a:t>Interrogation peut porter sur toute partie du programme du cycle terminal des enseignements de spécialité</a:t>
              </a:r>
            </a:p>
          </p:txBody>
        </p:sp>
        <p:sp>
          <p:nvSpPr>
            <p:cNvPr id="16" name="Flèche vers le bas 15"/>
            <p:cNvSpPr/>
            <p:nvPr/>
          </p:nvSpPr>
          <p:spPr>
            <a:xfrm>
              <a:off x="4660442" y="5297847"/>
              <a:ext cx="457200" cy="587828"/>
            </a:xfrm>
            <a:prstGeom prst="downArrow">
              <a:avLst/>
            </a:prstGeom>
            <a:solidFill>
              <a:srgbClr val="00FF00"/>
            </a:solidFill>
            <a:ln>
              <a:solidFill>
                <a:srgbClr val="00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fr-FR">
                <a:solidFill>
                  <a:prstClr val="white"/>
                </a:solidFill>
                <a:latin typeface="Calibri"/>
              </a:endParaRPr>
            </a:p>
          </p:txBody>
        </p:sp>
        <p:sp>
          <p:nvSpPr>
            <p:cNvPr id="17" name="ZoneTexte 16"/>
            <p:cNvSpPr txBox="1"/>
            <p:nvPr/>
          </p:nvSpPr>
          <p:spPr>
            <a:xfrm>
              <a:off x="2404900" y="5885675"/>
              <a:ext cx="3944983" cy="2092879"/>
            </a:xfrm>
            <a:prstGeom prst="rect">
              <a:avLst/>
            </a:prstGeom>
            <a:noFill/>
          </p:spPr>
          <p:txBody>
            <a:bodyPr wrap="square" rtlCol="0">
              <a:spAutoFit/>
            </a:bodyPr>
            <a:lstStyle/>
            <a:p>
              <a:pPr defTabSz="342900"/>
              <a:r>
                <a:rPr lang="fr-FR" sz="1600" b="1" dirty="0">
                  <a:solidFill>
                    <a:srgbClr val="92D050"/>
                  </a:solidFill>
                </a:rPr>
                <a:t>Solidité des connaissances et capacités argumentatives </a:t>
              </a:r>
              <a:r>
                <a:rPr lang="fr-FR" sz="1600" dirty="0">
                  <a:solidFill>
                    <a:prstClr val="black"/>
                  </a:solidFill>
                </a:rPr>
                <a:t>(qualité orale, qualité des connaissances, qualités de l’interaction, qualité et construction de l’argumentation, cf. grille annexe)</a:t>
              </a:r>
            </a:p>
          </p:txBody>
        </p:sp>
      </p:grpSp>
    </p:spTree>
    <p:extLst>
      <p:ext uri="{BB962C8B-B14F-4D97-AF65-F5344CB8AC3E}">
        <p14:creationId xmlns:p14="http://schemas.microsoft.com/office/powerpoint/2010/main" val="438138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2176610" y="300996"/>
            <a:ext cx="4973819" cy="230832"/>
          </a:xfrm>
        </p:spPr>
        <p:txBody>
          <a:bodyPr/>
          <a:lstStyle/>
          <a:p>
            <a:r>
              <a:rPr lang="fr-FR" sz="1500" dirty="0"/>
              <a:t>Épreuve orale </a:t>
            </a:r>
            <a:r>
              <a:rPr lang="fr-FR" sz="1500" cap="none" dirty="0"/>
              <a:t>dite </a:t>
            </a:r>
            <a:r>
              <a:rPr lang="fr-FR" sz="1500" dirty="0"/>
              <a:t>« Grand oral » en ST2S</a:t>
            </a:r>
          </a:p>
        </p:txBody>
      </p:sp>
      <p:sp>
        <p:nvSpPr>
          <p:cNvPr id="3" name="Espace réservé du texte 2"/>
          <p:cNvSpPr>
            <a:spLocks noGrp="1"/>
          </p:cNvSpPr>
          <p:nvPr>
            <p:ph type="body" sz="quarter" idx="11"/>
            <p:custDataLst>
              <p:tags r:id="rId2"/>
            </p:custDataLst>
          </p:nvPr>
        </p:nvSpPr>
        <p:spPr>
          <a:xfrm>
            <a:off x="1439863" y="642428"/>
            <a:ext cx="6249987" cy="611185"/>
          </a:xfrm>
        </p:spPr>
        <p:txBody>
          <a:bodyPr>
            <a:noAutofit/>
          </a:bodyPr>
          <a:lstStyle/>
          <a:p>
            <a:pPr algn="ctr"/>
            <a:r>
              <a:rPr lang="fr-FR" sz="3200" dirty="0"/>
              <a:t>ÉPREUVE : DÉCLINAISON EN ST2S</a:t>
            </a:r>
          </a:p>
        </p:txBody>
      </p:sp>
      <p:sp>
        <p:nvSpPr>
          <p:cNvPr id="21" name="Rectangle 20"/>
          <p:cNvSpPr/>
          <p:nvPr>
            <p:custDataLst>
              <p:tags r:id="rId3"/>
            </p:custDataLst>
          </p:nvPr>
        </p:nvSpPr>
        <p:spPr>
          <a:xfrm>
            <a:off x="4516375" y="1622323"/>
            <a:ext cx="3473015" cy="5029200"/>
          </a:xfrm>
          <a:prstGeom prst="rect">
            <a:avLst/>
          </a:prstGeom>
          <a:solidFill>
            <a:srgbClr val="FFCC99"/>
          </a:solidFill>
          <a:ln>
            <a:solidFill>
              <a:srgbClr val="FFCC99"/>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r>
              <a:rPr lang="fr-FR" b="1" dirty="0">
                <a:solidFill>
                  <a:srgbClr val="FF0000"/>
                </a:solidFill>
                <a:latin typeface="Calibri"/>
              </a:rPr>
              <a:t>Déclinaison en ST2S</a:t>
            </a:r>
          </a:p>
          <a:p>
            <a:pPr algn="ctr" defTabSz="342900"/>
            <a:endParaRPr lang="fr-FR" b="1" dirty="0">
              <a:solidFill>
                <a:srgbClr val="008000"/>
              </a:solidFill>
              <a:latin typeface="Calibri"/>
            </a:endParaRPr>
          </a:p>
          <a:p>
            <a:pPr marL="214313" indent="-214313" defTabSz="342900">
              <a:buFont typeface="Wingdings" panose="05000000000000000000" pitchFamily="2" charset="2"/>
              <a:buChar char="ü"/>
            </a:pPr>
            <a:r>
              <a:rPr lang="fr-FR" dirty="0">
                <a:solidFill>
                  <a:prstClr val="black"/>
                </a:solidFill>
                <a:latin typeface="Calibri"/>
              </a:rPr>
              <a:t>Le candidat explique en quoi le questionnement qu’il a développé, ou l’étude qu’il a menée, lui ont permis d’enrichir son projet de poursuite d’études ou professionnel, de le faire évoluer ou de le réorienter.</a:t>
            </a:r>
          </a:p>
          <a:p>
            <a:pPr marL="214313" indent="-214313" defTabSz="342900">
              <a:buFont typeface="Wingdings" panose="05000000000000000000" pitchFamily="2" charset="2"/>
              <a:buChar char="ü"/>
            </a:pPr>
            <a:r>
              <a:rPr lang="fr-FR" b="1" dirty="0">
                <a:solidFill>
                  <a:prstClr val="black"/>
                </a:solidFill>
                <a:latin typeface="Calibri"/>
              </a:rPr>
              <a:t>Sans que sa réflexion ne soit forcément limitée par l’étude menée,</a:t>
            </a:r>
            <a:r>
              <a:rPr lang="fr-FR" dirty="0">
                <a:solidFill>
                  <a:prstClr val="black"/>
                </a:solidFill>
                <a:latin typeface="Calibri"/>
              </a:rPr>
              <a:t> il expose les différentes étapes de la maturation de son projet d’orientation et la manière dont il souhaite le mener après le baccalauréat</a:t>
            </a:r>
            <a:r>
              <a:rPr lang="fr-FR" dirty="0">
                <a:solidFill>
                  <a:prstClr val="white"/>
                </a:solidFill>
                <a:latin typeface="Calibri"/>
              </a:rPr>
              <a:t>. </a:t>
            </a:r>
          </a:p>
        </p:txBody>
      </p:sp>
      <p:grpSp>
        <p:nvGrpSpPr>
          <p:cNvPr id="14" name="Groupe 13"/>
          <p:cNvGrpSpPr/>
          <p:nvPr>
            <p:custDataLst>
              <p:tags r:id="rId4"/>
            </p:custDataLst>
          </p:nvPr>
        </p:nvGrpSpPr>
        <p:grpSpPr>
          <a:xfrm>
            <a:off x="383459" y="2177791"/>
            <a:ext cx="3937818" cy="4720102"/>
            <a:chOff x="3548301" y="1483479"/>
            <a:chExt cx="5250424" cy="6293469"/>
          </a:xfrm>
        </p:grpSpPr>
        <p:sp>
          <p:nvSpPr>
            <p:cNvPr id="15" name="Forme libre 14"/>
            <p:cNvSpPr/>
            <p:nvPr/>
          </p:nvSpPr>
          <p:spPr>
            <a:xfrm>
              <a:off x="4708508" y="1483479"/>
              <a:ext cx="3460953" cy="751867"/>
            </a:xfrm>
            <a:custGeom>
              <a:avLst/>
              <a:gdLst>
                <a:gd name="connsiteX0" fmla="*/ 0 w 1998004"/>
                <a:gd name="connsiteY0" fmla="*/ 0 h 751867"/>
                <a:gd name="connsiteX1" fmla="*/ 1998004 w 1998004"/>
                <a:gd name="connsiteY1" fmla="*/ 0 h 751867"/>
                <a:gd name="connsiteX2" fmla="*/ 1998004 w 1998004"/>
                <a:gd name="connsiteY2" fmla="*/ 751867 h 751867"/>
                <a:gd name="connsiteX3" fmla="*/ 0 w 1998004"/>
                <a:gd name="connsiteY3" fmla="*/ 751867 h 751867"/>
                <a:gd name="connsiteX4" fmla="*/ 0 w 1998004"/>
                <a:gd name="connsiteY4" fmla="*/ 0 h 7518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751867">
                  <a:moveTo>
                    <a:pt x="0" y="0"/>
                  </a:moveTo>
                  <a:lnTo>
                    <a:pt x="1998004" y="0"/>
                  </a:lnTo>
                  <a:lnTo>
                    <a:pt x="1998004" y="751867"/>
                  </a:lnTo>
                  <a:lnTo>
                    <a:pt x="0" y="751867"/>
                  </a:lnTo>
                  <a:lnTo>
                    <a:pt x="0" y="0"/>
                  </a:lnTo>
                  <a:close/>
                </a:path>
              </a:pathLst>
            </a:custGeom>
            <a:solidFill>
              <a:srgbClr val="FF9900"/>
            </a:solidFill>
            <a:ln>
              <a:solidFill>
                <a:srgbClr val="FF9900"/>
              </a:solidFill>
            </a:ln>
          </p:spPr>
          <p:style>
            <a:lnRef idx="2">
              <a:schemeClr val="accent2">
                <a:hueOff val="4681519"/>
                <a:satOff val="-5839"/>
                <a:lumOff val="1373"/>
                <a:alphaOff val="0"/>
              </a:schemeClr>
            </a:lnRef>
            <a:fillRef idx="1">
              <a:schemeClr val="accent2">
                <a:hueOff val="4681519"/>
                <a:satOff val="-5839"/>
                <a:lumOff val="1373"/>
                <a:alphaOff val="0"/>
              </a:schemeClr>
            </a:fillRef>
            <a:effectRef idx="0">
              <a:schemeClr val="accent2">
                <a:hueOff val="4681519"/>
                <a:satOff val="-5839"/>
                <a:lumOff val="1373"/>
                <a:alphaOff val="0"/>
              </a:schemeClr>
            </a:effectRef>
            <a:fontRef idx="minor">
              <a:schemeClr val="lt1"/>
            </a:fontRef>
          </p:style>
          <p:txBody>
            <a:bodyPr spcFirstLastPara="0" vert="horz" wrap="square" lIns="80010" tIns="45720" rIns="80010" bIns="45720" numCol="1" spcCol="1270" anchor="ctr" anchorCtr="0">
              <a:noAutofit/>
            </a:bodyPr>
            <a:lstStyle/>
            <a:p>
              <a:pPr algn="ctr" defTabSz="500063">
                <a:lnSpc>
                  <a:spcPct val="90000"/>
                </a:lnSpc>
                <a:spcAft>
                  <a:spcPct val="35000"/>
                </a:spcAft>
              </a:pPr>
              <a:r>
                <a:rPr lang="fr-FR" sz="1400" dirty="0">
                  <a:solidFill>
                    <a:prstClr val="white"/>
                  </a:solidFill>
                  <a:latin typeface="Calibri"/>
                </a:rPr>
                <a:t>Échange sur projet d’orientation du candidat (5 min)</a:t>
              </a:r>
            </a:p>
          </p:txBody>
        </p:sp>
        <p:sp>
          <p:nvSpPr>
            <p:cNvPr id="18" name="Forme libre 17"/>
            <p:cNvSpPr/>
            <p:nvPr/>
          </p:nvSpPr>
          <p:spPr>
            <a:xfrm>
              <a:off x="4708506" y="2235346"/>
              <a:ext cx="3460953" cy="3120427"/>
            </a:xfrm>
            <a:custGeom>
              <a:avLst/>
              <a:gdLst>
                <a:gd name="connsiteX0" fmla="*/ 0 w 1998004"/>
                <a:gd name="connsiteY0" fmla="*/ 0 h 2974089"/>
                <a:gd name="connsiteX1" fmla="*/ 1998004 w 1998004"/>
                <a:gd name="connsiteY1" fmla="*/ 0 h 2974089"/>
                <a:gd name="connsiteX2" fmla="*/ 1998004 w 1998004"/>
                <a:gd name="connsiteY2" fmla="*/ 2974089 h 2974089"/>
                <a:gd name="connsiteX3" fmla="*/ 0 w 1998004"/>
                <a:gd name="connsiteY3" fmla="*/ 2974089 h 2974089"/>
                <a:gd name="connsiteX4" fmla="*/ 0 w 1998004"/>
                <a:gd name="connsiteY4" fmla="*/ 0 h 2974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8004" h="2974089">
                  <a:moveTo>
                    <a:pt x="0" y="0"/>
                  </a:moveTo>
                  <a:lnTo>
                    <a:pt x="1998004" y="0"/>
                  </a:lnTo>
                  <a:lnTo>
                    <a:pt x="1998004" y="2974089"/>
                  </a:lnTo>
                  <a:lnTo>
                    <a:pt x="0" y="2974089"/>
                  </a:lnTo>
                  <a:lnTo>
                    <a:pt x="0" y="0"/>
                  </a:lnTo>
                  <a:close/>
                </a:path>
              </a:pathLst>
            </a:custGeom>
            <a:solidFill>
              <a:srgbClr val="FFCC99">
                <a:alpha val="90000"/>
              </a:srgbClr>
            </a:solidFill>
            <a:ln>
              <a:solidFill>
                <a:srgbClr val="FFCC99">
                  <a:alpha val="90000"/>
                </a:srgbClr>
              </a:solidFill>
            </a:ln>
          </p:spPr>
          <p:style>
            <a:lnRef idx="2">
              <a:schemeClr val="accent2">
                <a:tint val="40000"/>
                <a:alpha val="90000"/>
                <a:hueOff val="5025821"/>
                <a:satOff val="-4378"/>
                <a:lumOff val="-6"/>
                <a:alphaOff val="0"/>
              </a:schemeClr>
            </a:lnRef>
            <a:fillRef idx="1">
              <a:schemeClr val="accent2">
                <a:tint val="40000"/>
                <a:alpha val="90000"/>
                <a:hueOff val="5025821"/>
                <a:satOff val="-4378"/>
                <a:lumOff val="-6"/>
                <a:alphaOff val="0"/>
              </a:schemeClr>
            </a:fillRef>
            <a:effectRef idx="0">
              <a:schemeClr val="accent2">
                <a:tint val="40000"/>
                <a:alpha val="90000"/>
                <a:hueOff val="5025821"/>
                <a:satOff val="-4378"/>
                <a:lumOff val="-6"/>
                <a:alphaOff val="0"/>
              </a:schemeClr>
            </a:effectRef>
            <a:fontRef idx="minor">
              <a:schemeClr val="dk1">
                <a:hueOff val="0"/>
                <a:satOff val="0"/>
                <a:lumOff val="0"/>
                <a:alphaOff val="0"/>
              </a:schemeClr>
            </a:fontRef>
          </p:style>
          <p:txBody>
            <a:bodyPr spcFirstLastPara="0" vert="horz" wrap="square" lIns="60008" tIns="60008" rIns="80010" bIns="90011" numCol="1" spcCol="1270" anchor="t" anchorCtr="0">
              <a:noAutofit/>
            </a:bodyPr>
            <a:lstStyle/>
            <a:p>
              <a:pPr marL="85725" lvl="1" indent="-85725" defTabSz="500063">
                <a:lnSpc>
                  <a:spcPct val="90000"/>
                </a:lnSpc>
                <a:spcAft>
                  <a:spcPct val="15000"/>
                </a:spcAft>
                <a:buFontTx/>
                <a:buChar char="••"/>
              </a:pPr>
              <a:r>
                <a:rPr lang="fr-FR" sz="1600" dirty="0">
                  <a:solidFill>
                    <a:prstClr val="black">
                      <a:hueOff val="0"/>
                      <a:satOff val="0"/>
                      <a:lumOff val="0"/>
                      <a:alphaOff val="0"/>
                    </a:prstClr>
                  </a:solidFill>
                  <a:latin typeface="Calibri"/>
                </a:rPr>
                <a:t>Le candidat explique en quoi la question traitée éclaire son projet de poursuite d’études, voire son projet professionnel. </a:t>
              </a:r>
            </a:p>
            <a:p>
              <a:pPr marL="85725" lvl="1" indent="-85725" defTabSz="500063">
                <a:lnSpc>
                  <a:spcPct val="90000"/>
                </a:lnSpc>
                <a:spcAft>
                  <a:spcPct val="15000"/>
                </a:spcAft>
                <a:buFontTx/>
                <a:buChar char="••"/>
              </a:pPr>
              <a:r>
                <a:rPr lang="fr-FR" sz="1600" dirty="0">
                  <a:solidFill>
                    <a:prstClr val="black">
                      <a:hueOff val="0"/>
                      <a:satOff val="0"/>
                      <a:lumOff val="0"/>
                      <a:alphaOff val="0"/>
                    </a:prstClr>
                  </a:solidFill>
                  <a:latin typeface="Calibri"/>
                </a:rPr>
                <a:t>Il expose les différentes étapes de maturation de son projet et la manière dont il souhaite le mener après le baccalauréat</a:t>
              </a:r>
            </a:p>
          </p:txBody>
        </p:sp>
        <p:sp>
          <p:nvSpPr>
            <p:cNvPr id="19" name="Flèche vers le bas 18"/>
            <p:cNvSpPr/>
            <p:nvPr/>
          </p:nvSpPr>
          <p:spPr>
            <a:xfrm>
              <a:off x="7232650" y="5163104"/>
              <a:ext cx="457200" cy="587828"/>
            </a:xfrm>
            <a:prstGeom prst="downArrow">
              <a:avLst/>
            </a:prstGeom>
            <a:solidFill>
              <a:srgbClr val="FF9900"/>
            </a:solidFill>
            <a:ln>
              <a:solidFill>
                <a:srgbClr val="FF99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342900"/>
              <a:endParaRPr lang="fr-FR">
                <a:solidFill>
                  <a:prstClr val="white"/>
                </a:solidFill>
                <a:latin typeface="Calibri"/>
              </a:endParaRPr>
            </a:p>
          </p:txBody>
        </p:sp>
        <p:sp>
          <p:nvSpPr>
            <p:cNvPr id="20" name="ZoneTexte 19"/>
            <p:cNvSpPr txBox="1"/>
            <p:nvPr/>
          </p:nvSpPr>
          <p:spPr>
            <a:xfrm>
              <a:off x="3548301" y="5355772"/>
              <a:ext cx="5250424" cy="2421176"/>
            </a:xfrm>
            <a:prstGeom prst="rect">
              <a:avLst/>
            </a:prstGeom>
            <a:noFill/>
          </p:spPr>
          <p:txBody>
            <a:bodyPr wrap="square" rtlCol="0">
              <a:spAutoFit/>
            </a:bodyPr>
            <a:lstStyle/>
            <a:p>
              <a:pPr defTabSz="342900"/>
              <a:r>
                <a:rPr lang="fr-FR" sz="1600" b="1" dirty="0">
                  <a:solidFill>
                    <a:srgbClr val="FF9933"/>
                  </a:solidFill>
                </a:rPr>
                <a:t>Capacité à conduire et à exprimer une réflexion personnelle témoignant de sa curiosité intellectuelle et de son aptitude à exprimer ses motivations </a:t>
              </a:r>
              <a:r>
                <a:rPr lang="fr-FR" sz="1600" dirty="0">
                  <a:solidFill>
                    <a:prstClr val="black"/>
                  </a:solidFill>
                </a:rPr>
                <a:t>(qualité orale, qualité de l’interaction, de l’argumentation, réflexions personnelles, motivations, curiosité intellectuelle. (cf. grille annexe</a:t>
              </a:r>
              <a:r>
                <a:rPr lang="fr-FR" sz="1200" dirty="0">
                  <a:solidFill>
                    <a:prstClr val="black"/>
                  </a:solidFill>
                </a:rPr>
                <a:t>)</a:t>
              </a:r>
              <a:r>
                <a:rPr lang="fr-FR" sz="1200" b="1" dirty="0">
                  <a:solidFill>
                    <a:srgbClr val="92D050"/>
                  </a:solidFill>
                </a:rPr>
                <a:t> </a:t>
              </a:r>
            </a:p>
          </p:txBody>
        </p:sp>
      </p:grpSp>
    </p:spTree>
    <p:extLst>
      <p:ext uri="{BB962C8B-B14F-4D97-AF65-F5344CB8AC3E}">
        <p14:creationId xmlns:p14="http://schemas.microsoft.com/office/powerpoint/2010/main" val="718960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custDataLst>
              <p:tags r:id="rId1"/>
            </p:custDataLst>
          </p:nvPr>
        </p:nvSpPr>
        <p:spPr>
          <a:xfrm>
            <a:off x="83037" y="1819336"/>
            <a:ext cx="8825832" cy="4712093"/>
          </a:xfrm>
          <a:prstGeom prst="rect">
            <a:avLst/>
          </a:prstGeom>
          <a:solidFill>
            <a:schemeClr val="accent5">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custDataLst>
              <p:tags r:id="rId2"/>
            </p:custDataLst>
          </p:nvPr>
        </p:nvSpPr>
        <p:spPr>
          <a:xfrm>
            <a:off x="1058091" y="246323"/>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graphicFrame>
        <p:nvGraphicFramePr>
          <p:cNvPr id="7" name="Diagramme 6"/>
          <p:cNvGraphicFramePr/>
          <p:nvPr>
            <p:custDataLst>
              <p:tags r:id="rId3"/>
            </p:custDataLst>
            <p:extLst>
              <p:ext uri="{D42A27DB-BD31-4B8C-83A1-F6EECF244321}">
                <p14:modId xmlns:p14="http://schemas.microsoft.com/office/powerpoint/2010/main" val="700983588"/>
              </p:ext>
            </p:extLst>
          </p:nvPr>
        </p:nvGraphicFramePr>
        <p:xfrm>
          <a:off x="143435" y="1930332"/>
          <a:ext cx="4128119" cy="429749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2" name="Rectangle 11"/>
          <p:cNvSpPr/>
          <p:nvPr>
            <p:custDataLst>
              <p:tags r:id="rId4"/>
            </p:custDataLst>
          </p:nvPr>
        </p:nvSpPr>
        <p:spPr>
          <a:xfrm>
            <a:off x="83037" y="1465064"/>
            <a:ext cx="4188517" cy="289951"/>
          </a:xfrm>
          <a:prstGeom prst="rect">
            <a:avLst/>
          </a:prstGeom>
          <a:solidFill>
            <a:srgbClr val="FFC000"/>
          </a:solidFill>
        </p:spPr>
        <p:txBody>
          <a:bodyPr wrap="square">
            <a:spAutoFit/>
          </a:bodyPr>
          <a:lstStyle/>
          <a:p>
            <a:pPr>
              <a:lnSpc>
                <a:spcPct val="107000"/>
              </a:lnSpc>
              <a:spcAft>
                <a:spcPts val="800"/>
              </a:spcAft>
            </a:pPr>
            <a:r>
              <a:rPr lang="fr-FR" sz="1200" dirty="0">
                <a:latin typeface="+mn-lt"/>
                <a:ea typeface="Times New Roman" panose="02020603050405020304" pitchFamily="18" charset="0"/>
                <a:cs typeface="Times New Roman" panose="02020603050405020304" pitchFamily="18" charset="0"/>
              </a:rPr>
              <a:t>Le candidat présente au jury deux questions.</a:t>
            </a:r>
            <a:endParaRPr lang="fr-FR" sz="1100" dirty="0">
              <a:effectLst/>
              <a:latin typeface="+mn-lt"/>
              <a:ea typeface="Calibri" panose="020F0502020204030204" pitchFamily="34" charset="0"/>
              <a:cs typeface="Times New Roman" panose="02020603050405020304" pitchFamily="18" charset="0"/>
            </a:endParaRPr>
          </a:p>
        </p:txBody>
      </p:sp>
      <p:sp>
        <p:nvSpPr>
          <p:cNvPr id="13" name="Rectangle 12"/>
          <p:cNvSpPr/>
          <p:nvPr>
            <p:custDataLst>
              <p:tags r:id="rId5"/>
            </p:custDataLst>
          </p:nvPr>
        </p:nvSpPr>
        <p:spPr>
          <a:xfrm>
            <a:off x="7681103" y="1976120"/>
            <a:ext cx="967875" cy="7017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t>Temps de l’épreuve</a:t>
            </a:r>
          </a:p>
        </p:txBody>
      </p:sp>
      <p:sp>
        <p:nvSpPr>
          <p:cNvPr id="16" name="Espace réservé du texte 2"/>
          <p:cNvSpPr>
            <a:spLocks noGrp="1"/>
          </p:cNvSpPr>
          <p:nvPr>
            <p:ph type="body" sz="quarter" idx="11"/>
            <p:custDataLst>
              <p:tags r:id="rId6"/>
            </p:custDataLst>
          </p:nvPr>
        </p:nvSpPr>
        <p:spPr>
          <a:xfrm>
            <a:off x="1351363" y="677210"/>
            <a:ext cx="6249987" cy="568620"/>
          </a:xfrm>
        </p:spPr>
        <p:txBody>
          <a:bodyPr>
            <a:normAutofit fontScale="92500" lnSpcReduction="20000"/>
          </a:bodyPr>
          <a:lstStyle/>
          <a:p>
            <a:r>
              <a:rPr lang="fr-FR" dirty="0"/>
              <a:t>DÉROULEMENT </a:t>
            </a:r>
          </a:p>
          <a:p>
            <a:r>
              <a:rPr lang="fr-FR" dirty="0">
                <a:solidFill>
                  <a:schemeClr val="bg1"/>
                </a:solidFill>
              </a:rPr>
              <a:t>et déclinaison ST2S</a:t>
            </a:r>
          </a:p>
        </p:txBody>
      </p:sp>
    </p:spTree>
    <p:extLst>
      <p:ext uri="{BB962C8B-B14F-4D97-AF65-F5344CB8AC3E}">
        <p14:creationId xmlns:p14="http://schemas.microsoft.com/office/powerpoint/2010/main" val="215989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2595429" y="1236694"/>
            <a:ext cx="3730364" cy="173124"/>
          </a:xfrm>
        </p:spPr>
        <p:txBody>
          <a:bodyPr>
            <a:normAutofit/>
          </a:bodyPr>
          <a:lstStyle/>
          <a:p>
            <a:pPr algn="ctr"/>
            <a:r>
              <a:rPr lang="fr-FR" sz="1125" dirty="0"/>
              <a:t>Épreuve orale dite « Grand oral »</a:t>
            </a:r>
          </a:p>
        </p:txBody>
      </p:sp>
      <p:sp>
        <p:nvSpPr>
          <p:cNvPr id="3" name="Espace réservé du texte 2"/>
          <p:cNvSpPr>
            <a:spLocks noGrp="1"/>
          </p:cNvSpPr>
          <p:nvPr>
            <p:ph type="body" sz="quarter" idx="11"/>
            <p:custDataLst>
              <p:tags r:id="rId2"/>
            </p:custDataLst>
          </p:nvPr>
        </p:nvSpPr>
        <p:spPr>
          <a:xfrm>
            <a:off x="2222899" y="2046569"/>
            <a:ext cx="4687490" cy="410700"/>
          </a:xfrm>
        </p:spPr>
        <p:txBody>
          <a:bodyPr>
            <a:noAutofit/>
          </a:bodyPr>
          <a:lstStyle/>
          <a:p>
            <a:pPr algn="ctr"/>
            <a:r>
              <a:rPr lang="fr-FR" dirty="0"/>
              <a:t>ÉPREUVE de GO </a:t>
            </a:r>
          </a:p>
        </p:txBody>
      </p:sp>
      <p:sp>
        <p:nvSpPr>
          <p:cNvPr id="9" name="Forme libre 8"/>
          <p:cNvSpPr/>
          <p:nvPr>
            <p:custDataLst>
              <p:tags r:id="rId3"/>
            </p:custDataLst>
          </p:nvPr>
        </p:nvSpPr>
        <p:spPr>
          <a:xfrm>
            <a:off x="1617259" y="2457269"/>
            <a:ext cx="6264323" cy="3405297"/>
          </a:xfrm>
          <a:custGeom>
            <a:avLst/>
            <a:gdLst>
              <a:gd name="connsiteX0" fmla="*/ 0 w 6988934"/>
              <a:gd name="connsiteY0" fmla="*/ 384657 h 4525376"/>
              <a:gd name="connsiteX1" fmla="*/ 384657 w 6988934"/>
              <a:gd name="connsiteY1" fmla="*/ 0 h 4525376"/>
              <a:gd name="connsiteX2" fmla="*/ 6604277 w 6988934"/>
              <a:gd name="connsiteY2" fmla="*/ 0 h 4525376"/>
              <a:gd name="connsiteX3" fmla="*/ 6988934 w 6988934"/>
              <a:gd name="connsiteY3" fmla="*/ 384657 h 4525376"/>
              <a:gd name="connsiteX4" fmla="*/ 6988934 w 6988934"/>
              <a:gd name="connsiteY4" fmla="*/ 4140719 h 4525376"/>
              <a:gd name="connsiteX5" fmla="*/ 6604277 w 6988934"/>
              <a:gd name="connsiteY5" fmla="*/ 4525376 h 4525376"/>
              <a:gd name="connsiteX6" fmla="*/ 384657 w 6988934"/>
              <a:gd name="connsiteY6" fmla="*/ 4525376 h 4525376"/>
              <a:gd name="connsiteX7" fmla="*/ 0 w 6988934"/>
              <a:gd name="connsiteY7" fmla="*/ 4140719 h 4525376"/>
              <a:gd name="connsiteX8" fmla="*/ 0 w 6988934"/>
              <a:gd name="connsiteY8" fmla="*/ 384657 h 4525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88934" h="4525376">
                <a:moveTo>
                  <a:pt x="0" y="384657"/>
                </a:moveTo>
                <a:cubicBezTo>
                  <a:pt x="0" y="172217"/>
                  <a:pt x="172217" y="0"/>
                  <a:pt x="384657" y="0"/>
                </a:cubicBezTo>
                <a:lnTo>
                  <a:pt x="6604277" y="0"/>
                </a:lnTo>
                <a:cubicBezTo>
                  <a:pt x="6816717" y="0"/>
                  <a:pt x="6988934" y="172217"/>
                  <a:pt x="6988934" y="384657"/>
                </a:cubicBezTo>
                <a:lnTo>
                  <a:pt x="6988934" y="4140719"/>
                </a:lnTo>
                <a:cubicBezTo>
                  <a:pt x="6988934" y="4353159"/>
                  <a:pt x="6816717" y="4525376"/>
                  <a:pt x="6604277" y="4525376"/>
                </a:cubicBezTo>
                <a:lnTo>
                  <a:pt x="384657" y="4525376"/>
                </a:lnTo>
                <a:cubicBezTo>
                  <a:pt x="172217" y="4525376"/>
                  <a:pt x="0" y="4353159"/>
                  <a:pt x="0" y="4140719"/>
                </a:cubicBezTo>
                <a:lnTo>
                  <a:pt x="0" y="38465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7367" tIns="187367" rIns="187367" bIns="2718643" numCol="1" spcCol="1270" anchor="t" anchorCtr="0">
            <a:noAutofit/>
          </a:bodyPr>
          <a:lstStyle/>
          <a:p>
            <a:pPr defTabSz="1200150">
              <a:lnSpc>
                <a:spcPct val="90000"/>
              </a:lnSpc>
              <a:spcAft>
                <a:spcPct val="35000"/>
              </a:spcAft>
            </a:pPr>
            <a:r>
              <a:rPr lang="fr-FR" sz="2700" dirty="0"/>
              <a:t>GO en voie G et en voie T</a:t>
            </a:r>
          </a:p>
        </p:txBody>
      </p:sp>
      <p:sp>
        <p:nvSpPr>
          <p:cNvPr id="10" name="Forme libre 9"/>
          <p:cNvSpPr/>
          <p:nvPr>
            <p:custDataLst>
              <p:tags r:id="rId4"/>
            </p:custDataLst>
          </p:nvPr>
        </p:nvSpPr>
        <p:spPr>
          <a:xfrm>
            <a:off x="1903863" y="3305777"/>
            <a:ext cx="1057956" cy="1168190"/>
          </a:xfrm>
          <a:custGeom>
            <a:avLst/>
            <a:gdLst>
              <a:gd name="connsiteX0" fmla="*/ 0 w 1048340"/>
              <a:gd name="connsiteY0" fmla="*/ 110076 h 1557586"/>
              <a:gd name="connsiteX1" fmla="*/ 110076 w 1048340"/>
              <a:gd name="connsiteY1" fmla="*/ 0 h 1557586"/>
              <a:gd name="connsiteX2" fmla="*/ 938264 w 1048340"/>
              <a:gd name="connsiteY2" fmla="*/ 0 h 1557586"/>
              <a:gd name="connsiteX3" fmla="*/ 1048340 w 1048340"/>
              <a:gd name="connsiteY3" fmla="*/ 110076 h 1557586"/>
              <a:gd name="connsiteX4" fmla="*/ 1048340 w 1048340"/>
              <a:gd name="connsiteY4" fmla="*/ 1447510 h 1557586"/>
              <a:gd name="connsiteX5" fmla="*/ 938264 w 1048340"/>
              <a:gd name="connsiteY5" fmla="*/ 1557586 h 1557586"/>
              <a:gd name="connsiteX6" fmla="*/ 110076 w 1048340"/>
              <a:gd name="connsiteY6" fmla="*/ 1557586 h 1557586"/>
              <a:gd name="connsiteX7" fmla="*/ 0 w 1048340"/>
              <a:gd name="connsiteY7" fmla="*/ 1447510 h 1557586"/>
              <a:gd name="connsiteX8" fmla="*/ 0 w 1048340"/>
              <a:gd name="connsiteY8" fmla="*/ 110076 h 1557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340" h="1557586">
                <a:moveTo>
                  <a:pt x="0" y="110076"/>
                </a:moveTo>
                <a:cubicBezTo>
                  <a:pt x="0" y="49283"/>
                  <a:pt x="49283" y="0"/>
                  <a:pt x="110076" y="0"/>
                </a:cubicBezTo>
                <a:lnTo>
                  <a:pt x="938264" y="0"/>
                </a:lnTo>
                <a:cubicBezTo>
                  <a:pt x="999057" y="0"/>
                  <a:pt x="1048340" y="49283"/>
                  <a:pt x="1048340" y="110076"/>
                </a:cubicBezTo>
                <a:lnTo>
                  <a:pt x="1048340" y="1447510"/>
                </a:lnTo>
                <a:cubicBezTo>
                  <a:pt x="1048340" y="1508303"/>
                  <a:pt x="999057" y="1557586"/>
                  <a:pt x="938264" y="1557586"/>
                </a:cubicBezTo>
                <a:lnTo>
                  <a:pt x="110076" y="1557586"/>
                </a:lnTo>
                <a:cubicBezTo>
                  <a:pt x="49283" y="1557586"/>
                  <a:pt x="0" y="1508303"/>
                  <a:pt x="0" y="1447510"/>
                </a:cubicBezTo>
                <a:lnTo>
                  <a:pt x="0" y="110076"/>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3" tIns="55613" rIns="55613" bIns="55613" numCol="1" spcCol="1270" anchor="ctr" anchorCtr="0">
            <a:noAutofit/>
          </a:bodyPr>
          <a:lstStyle/>
          <a:p>
            <a:pPr algn="ctr" defTabSz="366713">
              <a:lnSpc>
                <a:spcPct val="90000"/>
              </a:lnSpc>
              <a:spcAft>
                <a:spcPct val="35000"/>
              </a:spcAft>
            </a:pPr>
            <a:r>
              <a:rPr lang="fr-FR" sz="900" dirty="0"/>
              <a:t>Marquer l’importance des compétences orales </a:t>
            </a:r>
          </a:p>
        </p:txBody>
      </p:sp>
      <p:sp>
        <p:nvSpPr>
          <p:cNvPr id="11" name="Forme libre 10"/>
          <p:cNvSpPr/>
          <p:nvPr>
            <p:custDataLst>
              <p:tags r:id="rId5"/>
            </p:custDataLst>
          </p:nvPr>
        </p:nvSpPr>
        <p:spPr>
          <a:xfrm>
            <a:off x="1903863" y="4512627"/>
            <a:ext cx="1057956" cy="1168190"/>
          </a:xfrm>
          <a:custGeom>
            <a:avLst/>
            <a:gdLst>
              <a:gd name="connsiteX0" fmla="*/ 0 w 1048340"/>
              <a:gd name="connsiteY0" fmla="*/ 110076 h 1557586"/>
              <a:gd name="connsiteX1" fmla="*/ 110076 w 1048340"/>
              <a:gd name="connsiteY1" fmla="*/ 0 h 1557586"/>
              <a:gd name="connsiteX2" fmla="*/ 938264 w 1048340"/>
              <a:gd name="connsiteY2" fmla="*/ 0 h 1557586"/>
              <a:gd name="connsiteX3" fmla="*/ 1048340 w 1048340"/>
              <a:gd name="connsiteY3" fmla="*/ 110076 h 1557586"/>
              <a:gd name="connsiteX4" fmla="*/ 1048340 w 1048340"/>
              <a:gd name="connsiteY4" fmla="*/ 1447510 h 1557586"/>
              <a:gd name="connsiteX5" fmla="*/ 938264 w 1048340"/>
              <a:gd name="connsiteY5" fmla="*/ 1557586 h 1557586"/>
              <a:gd name="connsiteX6" fmla="*/ 110076 w 1048340"/>
              <a:gd name="connsiteY6" fmla="*/ 1557586 h 1557586"/>
              <a:gd name="connsiteX7" fmla="*/ 0 w 1048340"/>
              <a:gd name="connsiteY7" fmla="*/ 1447510 h 1557586"/>
              <a:gd name="connsiteX8" fmla="*/ 0 w 1048340"/>
              <a:gd name="connsiteY8" fmla="*/ 110076 h 1557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340" h="1557586">
                <a:moveTo>
                  <a:pt x="0" y="110076"/>
                </a:moveTo>
                <a:cubicBezTo>
                  <a:pt x="0" y="49283"/>
                  <a:pt x="49283" y="0"/>
                  <a:pt x="110076" y="0"/>
                </a:cubicBezTo>
                <a:lnTo>
                  <a:pt x="938264" y="0"/>
                </a:lnTo>
                <a:cubicBezTo>
                  <a:pt x="999057" y="0"/>
                  <a:pt x="1048340" y="49283"/>
                  <a:pt x="1048340" y="110076"/>
                </a:cubicBezTo>
                <a:lnTo>
                  <a:pt x="1048340" y="1447510"/>
                </a:lnTo>
                <a:cubicBezTo>
                  <a:pt x="1048340" y="1508303"/>
                  <a:pt x="999057" y="1557586"/>
                  <a:pt x="938264" y="1557586"/>
                </a:cubicBezTo>
                <a:lnTo>
                  <a:pt x="110076" y="1557586"/>
                </a:lnTo>
                <a:cubicBezTo>
                  <a:pt x="49283" y="1557586"/>
                  <a:pt x="0" y="1508303"/>
                  <a:pt x="0" y="1447510"/>
                </a:cubicBezTo>
                <a:lnTo>
                  <a:pt x="0" y="110076"/>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5613" tIns="55613" rIns="55613" bIns="55613" numCol="1" spcCol="1270" anchor="ctr" anchorCtr="0">
            <a:noAutofit/>
          </a:bodyPr>
          <a:lstStyle/>
          <a:p>
            <a:pPr algn="ctr" defTabSz="366713">
              <a:lnSpc>
                <a:spcPct val="90000"/>
              </a:lnSpc>
              <a:spcAft>
                <a:spcPct val="35000"/>
              </a:spcAft>
            </a:pPr>
            <a:r>
              <a:rPr lang="fr-FR" sz="900" dirty="0"/>
              <a:t>Valoriser l’investissement de l’élève dans ses choix de poursuite d’études</a:t>
            </a:r>
          </a:p>
        </p:txBody>
      </p:sp>
      <p:sp>
        <p:nvSpPr>
          <p:cNvPr id="12" name="Forme libre 11"/>
          <p:cNvSpPr/>
          <p:nvPr>
            <p:custDataLst>
              <p:tags r:id="rId6"/>
            </p:custDataLst>
          </p:nvPr>
        </p:nvSpPr>
        <p:spPr>
          <a:xfrm>
            <a:off x="3092862" y="3305779"/>
            <a:ext cx="4502117" cy="2375822"/>
          </a:xfrm>
          <a:custGeom>
            <a:avLst/>
            <a:gdLst>
              <a:gd name="connsiteX0" fmla="*/ 0 w 5416423"/>
              <a:gd name="connsiteY0" fmla="*/ 332615 h 3167763"/>
              <a:gd name="connsiteX1" fmla="*/ 332615 w 5416423"/>
              <a:gd name="connsiteY1" fmla="*/ 0 h 3167763"/>
              <a:gd name="connsiteX2" fmla="*/ 5083808 w 5416423"/>
              <a:gd name="connsiteY2" fmla="*/ 0 h 3167763"/>
              <a:gd name="connsiteX3" fmla="*/ 5416423 w 5416423"/>
              <a:gd name="connsiteY3" fmla="*/ 332615 h 3167763"/>
              <a:gd name="connsiteX4" fmla="*/ 5416423 w 5416423"/>
              <a:gd name="connsiteY4" fmla="*/ 2835148 h 3167763"/>
              <a:gd name="connsiteX5" fmla="*/ 5083808 w 5416423"/>
              <a:gd name="connsiteY5" fmla="*/ 3167763 h 3167763"/>
              <a:gd name="connsiteX6" fmla="*/ 332615 w 5416423"/>
              <a:gd name="connsiteY6" fmla="*/ 3167763 h 3167763"/>
              <a:gd name="connsiteX7" fmla="*/ 0 w 5416423"/>
              <a:gd name="connsiteY7" fmla="*/ 2835148 h 3167763"/>
              <a:gd name="connsiteX8" fmla="*/ 0 w 5416423"/>
              <a:gd name="connsiteY8" fmla="*/ 332615 h 3167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16423" h="3167763">
                <a:moveTo>
                  <a:pt x="0" y="332615"/>
                </a:moveTo>
                <a:cubicBezTo>
                  <a:pt x="0" y="148917"/>
                  <a:pt x="148917" y="0"/>
                  <a:pt x="332615" y="0"/>
                </a:cubicBezTo>
                <a:lnTo>
                  <a:pt x="5083808" y="0"/>
                </a:lnTo>
                <a:cubicBezTo>
                  <a:pt x="5267506" y="0"/>
                  <a:pt x="5416423" y="148917"/>
                  <a:pt x="5416423" y="332615"/>
                </a:cubicBezTo>
                <a:lnTo>
                  <a:pt x="5416423" y="2835148"/>
                </a:lnTo>
                <a:cubicBezTo>
                  <a:pt x="5416423" y="3018846"/>
                  <a:pt x="5267506" y="3167763"/>
                  <a:pt x="5083808" y="3167763"/>
                </a:cubicBezTo>
                <a:lnTo>
                  <a:pt x="332615" y="3167763"/>
                </a:lnTo>
                <a:cubicBezTo>
                  <a:pt x="148917" y="3167763"/>
                  <a:pt x="0" y="3018846"/>
                  <a:pt x="0" y="2835148"/>
                </a:cubicBezTo>
                <a:lnTo>
                  <a:pt x="0" y="332615"/>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4505" tIns="164505" rIns="164505" bIns="1581713" numCol="1" spcCol="1270" anchor="t" anchorCtr="0">
            <a:noAutofit/>
          </a:bodyPr>
          <a:lstStyle/>
          <a:p>
            <a:pPr defTabSz="1066800">
              <a:lnSpc>
                <a:spcPct val="90000"/>
              </a:lnSpc>
              <a:spcAft>
                <a:spcPct val="35000"/>
              </a:spcAft>
            </a:pPr>
            <a:r>
              <a:rPr lang="fr-FR" sz="2400" dirty="0"/>
              <a:t>Pondération différente </a:t>
            </a:r>
            <a:r>
              <a:rPr lang="fr-FR" sz="1500" b="1" i="1" dirty="0"/>
              <a:t>VT 14 </a:t>
            </a:r>
            <a:r>
              <a:rPr lang="fr-FR" sz="1500" i="1" dirty="0"/>
              <a:t>et</a:t>
            </a:r>
            <a:r>
              <a:rPr lang="fr-FR" sz="1500" b="1" i="1" dirty="0"/>
              <a:t> </a:t>
            </a:r>
            <a:r>
              <a:rPr lang="fr-FR" sz="1500" i="1" dirty="0"/>
              <a:t>VG 10 </a:t>
            </a:r>
            <a:endParaRPr lang="fr-FR" sz="1500" b="1" i="1" dirty="0"/>
          </a:p>
        </p:txBody>
      </p:sp>
      <p:sp>
        <p:nvSpPr>
          <p:cNvPr id="13" name="Forme libre 12"/>
          <p:cNvSpPr/>
          <p:nvPr>
            <p:custDataLst>
              <p:tags r:id="rId7"/>
            </p:custDataLst>
          </p:nvPr>
        </p:nvSpPr>
        <p:spPr>
          <a:xfrm>
            <a:off x="3194419" y="4137316"/>
            <a:ext cx="1087223" cy="663704"/>
          </a:xfrm>
          <a:custGeom>
            <a:avLst/>
            <a:gdLst>
              <a:gd name="connsiteX0" fmla="*/ 0 w 1083284"/>
              <a:gd name="connsiteY0" fmla="*/ 92919 h 884939"/>
              <a:gd name="connsiteX1" fmla="*/ 92919 w 1083284"/>
              <a:gd name="connsiteY1" fmla="*/ 0 h 884939"/>
              <a:gd name="connsiteX2" fmla="*/ 990365 w 1083284"/>
              <a:gd name="connsiteY2" fmla="*/ 0 h 884939"/>
              <a:gd name="connsiteX3" fmla="*/ 1083284 w 1083284"/>
              <a:gd name="connsiteY3" fmla="*/ 92919 h 884939"/>
              <a:gd name="connsiteX4" fmla="*/ 1083284 w 1083284"/>
              <a:gd name="connsiteY4" fmla="*/ 792020 h 884939"/>
              <a:gd name="connsiteX5" fmla="*/ 990365 w 1083284"/>
              <a:gd name="connsiteY5" fmla="*/ 884939 h 884939"/>
              <a:gd name="connsiteX6" fmla="*/ 92919 w 1083284"/>
              <a:gd name="connsiteY6" fmla="*/ 884939 h 884939"/>
              <a:gd name="connsiteX7" fmla="*/ 0 w 1083284"/>
              <a:gd name="connsiteY7" fmla="*/ 792020 h 884939"/>
              <a:gd name="connsiteX8" fmla="*/ 0 w 1083284"/>
              <a:gd name="connsiteY8" fmla="*/ 92919 h 88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3284" h="884939">
                <a:moveTo>
                  <a:pt x="0" y="92919"/>
                </a:moveTo>
                <a:cubicBezTo>
                  <a:pt x="0" y="41601"/>
                  <a:pt x="41601" y="0"/>
                  <a:pt x="92919" y="0"/>
                </a:cubicBezTo>
                <a:lnTo>
                  <a:pt x="990365" y="0"/>
                </a:lnTo>
                <a:cubicBezTo>
                  <a:pt x="1041683" y="0"/>
                  <a:pt x="1083284" y="41601"/>
                  <a:pt x="1083284" y="92919"/>
                </a:cubicBezTo>
                <a:lnTo>
                  <a:pt x="1083284" y="792020"/>
                </a:lnTo>
                <a:cubicBezTo>
                  <a:pt x="1083284" y="843338"/>
                  <a:pt x="1041683" y="884939"/>
                  <a:pt x="990365" y="884939"/>
                </a:cubicBezTo>
                <a:lnTo>
                  <a:pt x="92919" y="884939"/>
                </a:lnTo>
                <a:cubicBezTo>
                  <a:pt x="41601" y="884939"/>
                  <a:pt x="0" y="843338"/>
                  <a:pt x="0" y="792020"/>
                </a:cubicBezTo>
                <a:lnTo>
                  <a:pt x="0" y="92919"/>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1844" tIns="51844" rIns="51844" bIns="51844" numCol="1" spcCol="1270" anchor="ctr" anchorCtr="0">
            <a:noAutofit/>
          </a:bodyPr>
          <a:lstStyle/>
          <a:p>
            <a:pPr algn="ctr" defTabSz="366713">
              <a:lnSpc>
                <a:spcPct val="90000"/>
              </a:lnSpc>
              <a:spcAft>
                <a:spcPct val="35000"/>
              </a:spcAft>
            </a:pPr>
            <a:r>
              <a:rPr lang="fr-FR" sz="900" dirty="0"/>
              <a:t>Démarches d’étude et de projet présentes dans la formation en VT</a:t>
            </a:r>
          </a:p>
        </p:txBody>
      </p:sp>
      <p:sp>
        <p:nvSpPr>
          <p:cNvPr id="14" name="Forme libre 13"/>
          <p:cNvSpPr/>
          <p:nvPr>
            <p:custDataLst>
              <p:tags r:id="rId8"/>
            </p:custDataLst>
          </p:nvPr>
        </p:nvSpPr>
        <p:spPr>
          <a:xfrm>
            <a:off x="3194419" y="4839220"/>
            <a:ext cx="1087223" cy="663704"/>
          </a:xfrm>
          <a:custGeom>
            <a:avLst/>
            <a:gdLst>
              <a:gd name="connsiteX0" fmla="*/ 0 w 1083284"/>
              <a:gd name="connsiteY0" fmla="*/ 92919 h 884939"/>
              <a:gd name="connsiteX1" fmla="*/ 92919 w 1083284"/>
              <a:gd name="connsiteY1" fmla="*/ 0 h 884939"/>
              <a:gd name="connsiteX2" fmla="*/ 990365 w 1083284"/>
              <a:gd name="connsiteY2" fmla="*/ 0 h 884939"/>
              <a:gd name="connsiteX3" fmla="*/ 1083284 w 1083284"/>
              <a:gd name="connsiteY3" fmla="*/ 92919 h 884939"/>
              <a:gd name="connsiteX4" fmla="*/ 1083284 w 1083284"/>
              <a:gd name="connsiteY4" fmla="*/ 792020 h 884939"/>
              <a:gd name="connsiteX5" fmla="*/ 990365 w 1083284"/>
              <a:gd name="connsiteY5" fmla="*/ 884939 h 884939"/>
              <a:gd name="connsiteX6" fmla="*/ 92919 w 1083284"/>
              <a:gd name="connsiteY6" fmla="*/ 884939 h 884939"/>
              <a:gd name="connsiteX7" fmla="*/ 0 w 1083284"/>
              <a:gd name="connsiteY7" fmla="*/ 792020 h 884939"/>
              <a:gd name="connsiteX8" fmla="*/ 0 w 1083284"/>
              <a:gd name="connsiteY8" fmla="*/ 92919 h 884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3284" h="884939">
                <a:moveTo>
                  <a:pt x="0" y="92919"/>
                </a:moveTo>
                <a:cubicBezTo>
                  <a:pt x="0" y="41601"/>
                  <a:pt x="41601" y="0"/>
                  <a:pt x="92919" y="0"/>
                </a:cubicBezTo>
                <a:lnTo>
                  <a:pt x="990365" y="0"/>
                </a:lnTo>
                <a:cubicBezTo>
                  <a:pt x="1041683" y="0"/>
                  <a:pt x="1083284" y="41601"/>
                  <a:pt x="1083284" y="92919"/>
                </a:cubicBezTo>
                <a:lnTo>
                  <a:pt x="1083284" y="792020"/>
                </a:lnTo>
                <a:cubicBezTo>
                  <a:pt x="1083284" y="843338"/>
                  <a:pt x="1041683" y="884939"/>
                  <a:pt x="990365" y="884939"/>
                </a:cubicBezTo>
                <a:lnTo>
                  <a:pt x="92919" y="884939"/>
                </a:lnTo>
                <a:cubicBezTo>
                  <a:pt x="41601" y="884939"/>
                  <a:pt x="0" y="843338"/>
                  <a:pt x="0" y="792020"/>
                </a:cubicBezTo>
                <a:lnTo>
                  <a:pt x="0" y="92919"/>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1844" tIns="51844" rIns="51844" bIns="51844" numCol="1" spcCol="1270" anchor="ctr" anchorCtr="0">
            <a:noAutofit/>
          </a:bodyPr>
          <a:lstStyle/>
          <a:p>
            <a:pPr algn="ctr" defTabSz="366713">
              <a:lnSpc>
                <a:spcPct val="90000"/>
              </a:lnSpc>
              <a:spcAft>
                <a:spcPct val="35000"/>
              </a:spcAft>
            </a:pPr>
            <a:r>
              <a:rPr lang="fr-FR" sz="900" dirty="0"/>
              <a:t>Évaluation d’une partie de l’EDS correspondant</a:t>
            </a:r>
          </a:p>
        </p:txBody>
      </p:sp>
      <p:sp>
        <p:nvSpPr>
          <p:cNvPr id="15" name="Forme libre 14"/>
          <p:cNvSpPr/>
          <p:nvPr>
            <p:custDataLst>
              <p:tags r:id="rId9"/>
            </p:custDataLst>
          </p:nvPr>
        </p:nvSpPr>
        <p:spPr>
          <a:xfrm>
            <a:off x="4437421" y="4159918"/>
            <a:ext cx="2861474" cy="1374582"/>
          </a:xfrm>
          <a:custGeom>
            <a:avLst/>
            <a:gdLst>
              <a:gd name="connsiteX0" fmla="*/ 0 w 3878858"/>
              <a:gd name="connsiteY0" fmla="*/ 190066 h 1810150"/>
              <a:gd name="connsiteX1" fmla="*/ 190066 w 3878858"/>
              <a:gd name="connsiteY1" fmla="*/ 0 h 1810150"/>
              <a:gd name="connsiteX2" fmla="*/ 3688792 w 3878858"/>
              <a:gd name="connsiteY2" fmla="*/ 0 h 1810150"/>
              <a:gd name="connsiteX3" fmla="*/ 3878858 w 3878858"/>
              <a:gd name="connsiteY3" fmla="*/ 190066 h 1810150"/>
              <a:gd name="connsiteX4" fmla="*/ 3878858 w 3878858"/>
              <a:gd name="connsiteY4" fmla="*/ 1620084 h 1810150"/>
              <a:gd name="connsiteX5" fmla="*/ 3688792 w 3878858"/>
              <a:gd name="connsiteY5" fmla="*/ 1810150 h 1810150"/>
              <a:gd name="connsiteX6" fmla="*/ 190066 w 3878858"/>
              <a:gd name="connsiteY6" fmla="*/ 1810150 h 1810150"/>
              <a:gd name="connsiteX7" fmla="*/ 0 w 3878858"/>
              <a:gd name="connsiteY7" fmla="*/ 1620084 h 1810150"/>
              <a:gd name="connsiteX8" fmla="*/ 0 w 3878858"/>
              <a:gd name="connsiteY8" fmla="*/ 190066 h 1810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8858" h="1810150">
                <a:moveTo>
                  <a:pt x="0" y="190066"/>
                </a:moveTo>
                <a:cubicBezTo>
                  <a:pt x="0" y="85095"/>
                  <a:pt x="85095" y="0"/>
                  <a:pt x="190066" y="0"/>
                </a:cubicBezTo>
                <a:lnTo>
                  <a:pt x="3688792" y="0"/>
                </a:lnTo>
                <a:cubicBezTo>
                  <a:pt x="3793763" y="0"/>
                  <a:pt x="3878858" y="85095"/>
                  <a:pt x="3878858" y="190066"/>
                </a:cubicBezTo>
                <a:lnTo>
                  <a:pt x="3878858" y="1620084"/>
                </a:lnTo>
                <a:cubicBezTo>
                  <a:pt x="3878858" y="1725055"/>
                  <a:pt x="3793763" y="1810150"/>
                  <a:pt x="3688792" y="1810150"/>
                </a:cubicBezTo>
                <a:lnTo>
                  <a:pt x="190066" y="1810150"/>
                </a:lnTo>
                <a:cubicBezTo>
                  <a:pt x="85095" y="1810150"/>
                  <a:pt x="0" y="1725055"/>
                  <a:pt x="0" y="1620084"/>
                </a:cubicBezTo>
                <a:lnTo>
                  <a:pt x="0" y="190066"/>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33191" tIns="133191" rIns="133191" bIns="808048" numCol="1" spcCol="1270" anchor="t" anchorCtr="0">
            <a:noAutofit/>
          </a:bodyPr>
          <a:lstStyle/>
          <a:p>
            <a:pPr defTabSz="1066800">
              <a:lnSpc>
                <a:spcPct val="90000"/>
              </a:lnSpc>
              <a:spcAft>
                <a:spcPct val="35000"/>
              </a:spcAft>
            </a:pPr>
            <a:r>
              <a:rPr lang="fr-FR" sz="2400" dirty="0"/>
              <a:t>Un texte par voie</a:t>
            </a:r>
          </a:p>
        </p:txBody>
      </p:sp>
      <p:sp>
        <p:nvSpPr>
          <p:cNvPr id="16" name="Forme libre 15"/>
          <p:cNvSpPr/>
          <p:nvPr>
            <p:custDataLst>
              <p:tags r:id="rId10"/>
            </p:custDataLst>
          </p:nvPr>
        </p:nvSpPr>
        <p:spPr>
          <a:xfrm>
            <a:off x="4568246" y="4641916"/>
            <a:ext cx="1218989" cy="742157"/>
          </a:xfrm>
          <a:custGeom>
            <a:avLst/>
            <a:gdLst>
              <a:gd name="connsiteX0" fmla="*/ 0 w 1815468"/>
              <a:gd name="connsiteY0" fmla="*/ 85530 h 814567"/>
              <a:gd name="connsiteX1" fmla="*/ 85530 w 1815468"/>
              <a:gd name="connsiteY1" fmla="*/ 0 h 814567"/>
              <a:gd name="connsiteX2" fmla="*/ 1729938 w 1815468"/>
              <a:gd name="connsiteY2" fmla="*/ 0 h 814567"/>
              <a:gd name="connsiteX3" fmla="*/ 1815468 w 1815468"/>
              <a:gd name="connsiteY3" fmla="*/ 85530 h 814567"/>
              <a:gd name="connsiteX4" fmla="*/ 1815468 w 1815468"/>
              <a:gd name="connsiteY4" fmla="*/ 729037 h 814567"/>
              <a:gd name="connsiteX5" fmla="*/ 1729938 w 1815468"/>
              <a:gd name="connsiteY5" fmla="*/ 814567 h 814567"/>
              <a:gd name="connsiteX6" fmla="*/ 85530 w 1815468"/>
              <a:gd name="connsiteY6" fmla="*/ 814567 h 814567"/>
              <a:gd name="connsiteX7" fmla="*/ 0 w 1815468"/>
              <a:gd name="connsiteY7" fmla="*/ 729037 h 814567"/>
              <a:gd name="connsiteX8" fmla="*/ 0 w 1815468"/>
              <a:gd name="connsiteY8" fmla="*/ 85530 h 814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15468" h="814567">
                <a:moveTo>
                  <a:pt x="0" y="85530"/>
                </a:moveTo>
                <a:cubicBezTo>
                  <a:pt x="0" y="38293"/>
                  <a:pt x="38293" y="0"/>
                  <a:pt x="85530" y="0"/>
                </a:cubicBezTo>
                <a:lnTo>
                  <a:pt x="1729938" y="0"/>
                </a:lnTo>
                <a:cubicBezTo>
                  <a:pt x="1777175" y="0"/>
                  <a:pt x="1815468" y="38293"/>
                  <a:pt x="1815468" y="85530"/>
                </a:cubicBezTo>
                <a:lnTo>
                  <a:pt x="1815468" y="729037"/>
                </a:lnTo>
                <a:cubicBezTo>
                  <a:pt x="1815468" y="776274"/>
                  <a:pt x="1777175" y="814567"/>
                  <a:pt x="1729938" y="814567"/>
                </a:cubicBezTo>
                <a:lnTo>
                  <a:pt x="85530" y="814567"/>
                </a:lnTo>
                <a:cubicBezTo>
                  <a:pt x="38293" y="814567"/>
                  <a:pt x="0" y="776274"/>
                  <a:pt x="0" y="729037"/>
                </a:cubicBezTo>
                <a:lnTo>
                  <a:pt x="0" y="8553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0221" tIns="50221" rIns="50221" bIns="50221" numCol="1" spcCol="1270" anchor="ctr" anchorCtr="0">
            <a:noAutofit/>
          </a:bodyPr>
          <a:lstStyle/>
          <a:p>
            <a:pPr algn="ctr" defTabSz="366713">
              <a:lnSpc>
                <a:spcPct val="90000"/>
              </a:lnSpc>
              <a:spcAft>
                <a:spcPct val="35000"/>
              </a:spcAft>
            </a:pPr>
            <a:r>
              <a:rPr lang="fr-FR" sz="900" dirty="0"/>
              <a:t>Texte qui marque</a:t>
            </a:r>
            <a:br>
              <a:rPr lang="fr-FR" sz="900" dirty="0"/>
            </a:br>
            <a:r>
              <a:rPr lang="fr-FR" sz="900" dirty="0"/>
              <a:t>l’identité de chacune</a:t>
            </a:r>
          </a:p>
        </p:txBody>
      </p:sp>
      <p:sp>
        <p:nvSpPr>
          <p:cNvPr id="17" name="Forme libre 16"/>
          <p:cNvSpPr/>
          <p:nvPr>
            <p:custDataLst>
              <p:tags r:id="rId11"/>
            </p:custDataLst>
          </p:nvPr>
        </p:nvSpPr>
        <p:spPr>
          <a:xfrm>
            <a:off x="5968585" y="4641916"/>
            <a:ext cx="1218989" cy="742157"/>
          </a:xfrm>
          <a:custGeom>
            <a:avLst/>
            <a:gdLst>
              <a:gd name="connsiteX0" fmla="*/ 0 w 1815468"/>
              <a:gd name="connsiteY0" fmla="*/ 85530 h 814567"/>
              <a:gd name="connsiteX1" fmla="*/ 85530 w 1815468"/>
              <a:gd name="connsiteY1" fmla="*/ 0 h 814567"/>
              <a:gd name="connsiteX2" fmla="*/ 1729938 w 1815468"/>
              <a:gd name="connsiteY2" fmla="*/ 0 h 814567"/>
              <a:gd name="connsiteX3" fmla="*/ 1815468 w 1815468"/>
              <a:gd name="connsiteY3" fmla="*/ 85530 h 814567"/>
              <a:gd name="connsiteX4" fmla="*/ 1815468 w 1815468"/>
              <a:gd name="connsiteY4" fmla="*/ 729037 h 814567"/>
              <a:gd name="connsiteX5" fmla="*/ 1729938 w 1815468"/>
              <a:gd name="connsiteY5" fmla="*/ 814567 h 814567"/>
              <a:gd name="connsiteX6" fmla="*/ 85530 w 1815468"/>
              <a:gd name="connsiteY6" fmla="*/ 814567 h 814567"/>
              <a:gd name="connsiteX7" fmla="*/ 0 w 1815468"/>
              <a:gd name="connsiteY7" fmla="*/ 729037 h 814567"/>
              <a:gd name="connsiteX8" fmla="*/ 0 w 1815468"/>
              <a:gd name="connsiteY8" fmla="*/ 85530 h 814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15468" h="814567">
                <a:moveTo>
                  <a:pt x="0" y="85530"/>
                </a:moveTo>
                <a:cubicBezTo>
                  <a:pt x="0" y="38293"/>
                  <a:pt x="38293" y="0"/>
                  <a:pt x="85530" y="0"/>
                </a:cubicBezTo>
                <a:lnTo>
                  <a:pt x="1729938" y="0"/>
                </a:lnTo>
                <a:cubicBezTo>
                  <a:pt x="1777175" y="0"/>
                  <a:pt x="1815468" y="38293"/>
                  <a:pt x="1815468" y="85530"/>
                </a:cubicBezTo>
                <a:lnTo>
                  <a:pt x="1815468" y="729037"/>
                </a:lnTo>
                <a:cubicBezTo>
                  <a:pt x="1815468" y="776274"/>
                  <a:pt x="1777175" y="814567"/>
                  <a:pt x="1729938" y="814567"/>
                </a:cubicBezTo>
                <a:lnTo>
                  <a:pt x="85530" y="814567"/>
                </a:lnTo>
                <a:cubicBezTo>
                  <a:pt x="38293" y="814567"/>
                  <a:pt x="0" y="776274"/>
                  <a:pt x="0" y="729037"/>
                </a:cubicBezTo>
                <a:lnTo>
                  <a:pt x="0" y="85530"/>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0221" tIns="50221" rIns="50221" bIns="50221" numCol="1" spcCol="1270" anchor="ctr" anchorCtr="0">
            <a:noAutofit/>
          </a:bodyPr>
          <a:lstStyle/>
          <a:p>
            <a:pPr algn="ctr" defTabSz="366713">
              <a:lnSpc>
                <a:spcPct val="90000"/>
              </a:lnSpc>
              <a:spcAft>
                <a:spcPct val="35000"/>
              </a:spcAft>
            </a:pPr>
            <a:r>
              <a:rPr lang="fr-FR" sz="900" dirty="0"/>
              <a:t>A décliner en tenant compte de la particularité de chaque série </a:t>
            </a:r>
            <a:r>
              <a:rPr lang="fr-FR" sz="900" i="1" dirty="0"/>
              <a:t>(ou EDS)</a:t>
            </a:r>
          </a:p>
        </p:txBody>
      </p:sp>
    </p:spTree>
    <p:extLst>
      <p:ext uri="{BB962C8B-B14F-4D97-AF65-F5344CB8AC3E}">
        <p14:creationId xmlns:p14="http://schemas.microsoft.com/office/powerpoint/2010/main" val="4032051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20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2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20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20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20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custDataLst>
              <p:tags r:id="rId1"/>
            </p:custDataLst>
          </p:nvPr>
        </p:nvSpPr>
        <p:spPr>
          <a:xfrm>
            <a:off x="83037" y="1819336"/>
            <a:ext cx="8825832" cy="4712093"/>
          </a:xfrm>
          <a:prstGeom prst="rect">
            <a:avLst/>
          </a:prstGeom>
          <a:solidFill>
            <a:schemeClr val="accent5">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custDataLst>
              <p:tags r:id="rId2"/>
            </p:custDataLst>
          </p:nvPr>
        </p:nvSpPr>
        <p:spPr>
          <a:xfrm>
            <a:off x="1058091" y="246323"/>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3"/>
            </p:custDataLst>
          </p:nvPr>
        </p:nvSpPr>
        <p:spPr>
          <a:xfrm>
            <a:off x="1351363" y="677210"/>
            <a:ext cx="6249987" cy="568620"/>
          </a:xfrm>
        </p:spPr>
        <p:txBody>
          <a:bodyPr>
            <a:normAutofit fontScale="92500" lnSpcReduction="20000"/>
          </a:bodyPr>
          <a:lstStyle/>
          <a:p>
            <a:r>
              <a:rPr lang="fr-FR" dirty="0"/>
              <a:t>DÉROULEMENT </a:t>
            </a:r>
          </a:p>
          <a:p>
            <a:r>
              <a:rPr lang="fr-FR" dirty="0"/>
              <a:t>et déclinaison ST2S</a:t>
            </a:r>
          </a:p>
        </p:txBody>
      </p:sp>
      <p:graphicFrame>
        <p:nvGraphicFramePr>
          <p:cNvPr id="7" name="Diagramme 6"/>
          <p:cNvGraphicFramePr/>
          <p:nvPr>
            <p:custDataLst>
              <p:tags r:id="rId4"/>
            </p:custDataLst>
            <p:extLst>
              <p:ext uri="{D42A27DB-BD31-4B8C-83A1-F6EECF244321}">
                <p14:modId xmlns:p14="http://schemas.microsoft.com/office/powerpoint/2010/main" val="92556392"/>
              </p:ext>
            </p:extLst>
          </p:nvPr>
        </p:nvGraphicFramePr>
        <p:xfrm>
          <a:off x="143435" y="1976120"/>
          <a:ext cx="4128119" cy="429749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8" name="Diagramme 7"/>
          <p:cNvGraphicFramePr/>
          <p:nvPr>
            <p:custDataLst>
              <p:tags r:id="rId5"/>
            </p:custDataLst>
            <p:extLst>
              <p:ext uri="{D42A27DB-BD31-4B8C-83A1-F6EECF244321}">
                <p14:modId xmlns:p14="http://schemas.microsoft.com/office/powerpoint/2010/main" val="2901060477"/>
              </p:ext>
            </p:extLst>
          </p:nvPr>
        </p:nvGraphicFramePr>
        <p:xfrm>
          <a:off x="4331952" y="118707"/>
          <a:ext cx="2604877" cy="591825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pSp>
        <p:nvGrpSpPr>
          <p:cNvPr id="11" name="Groupe 10"/>
          <p:cNvGrpSpPr/>
          <p:nvPr>
            <p:custDataLst>
              <p:tags r:id="rId6"/>
            </p:custDataLst>
          </p:nvPr>
        </p:nvGrpSpPr>
        <p:grpSpPr>
          <a:xfrm>
            <a:off x="6936829" y="512146"/>
            <a:ext cx="650942" cy="5131377"/>
            <a:chOff x="8049713" y="612198"/>
            <a:chExt cx="650942" cy="5131377"/>
          </a:xfrm>
        </p:grpSpPr>
        <p:sp>
          <p:nvSpPr>
            <p:cNvPr id="9" name="Flèche courbée vers la gauche 8"/>
            <p:cNvSpPr/>
            <p:nvPr/>
          </p:nvSpPr>
          <p:spPr>
            <a:xfrm>
              <a:off x="8049713" y="612198"/>
              <a:ext cx="526473" cy="3604779"/>
            </a:xfrm>
            <a:prstGeom prst="curvedLeftArrow">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0" name="Flèche courbée vers la gauche 9"/>
            <p:cNvSpPr/>
            <p:nvPr/>
          </p:nvSpPr>
          <p:spPr>
            <a:xfrm>
              <a:off x="8049713" y="612198"/>
              <a:ext cx="650942" cy="5131377"/>
            </a:xfrm>
            <a:prstGeom prst="curvedLeftArrow">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grpSp>
      <p:sp>
        <p:nvSpPr>
          <p:cNvPr id="12" name="Rectangle 11"/>
          <p:cNvSpPr/>
          <p:nvPr>
            <p:custDataLst>
              <p:tags r:id="rId7"/>
            </p:custDataLst>
          </p:nvPr>
        </p:nvSpPr>
        <p:spPr>
          <a:xfrm>
            <a:off x="83037" y="1465064"/>
            <a:ext cx="4188517" cy="289951"/>
          </a:xfrm>
          <a:prstGeom prst="rect">
            <a:avLst/>
          </a:prstGeom>
          <a:solidFill>
            <a:srgbClr val="FFC000"/>
          </a:solidFill>
        </p:spPr>
        <p:txBody>
          <a:bodyPr wrap="square">
            <a:spAutoFit/>
          </a:bodyPr>
          <a:lstStyle/>
          <a:p>
            <a:pPr>
              <a:lnSpc>
                <a:spcPct val="107000"/>
              </a:lnSpc>
              <a:spcAft>
                <a:spcPts val="800"/>
              </a:spcAft>
            </a:pPr>
            <a:r>
              <a:rPr lang="fr-FR" sz="1200" dirty="0">
                <a:latin typeface="+mn-lt"/>
                <a:ea typeface="Times New Roman" panose="02020603050405020304" pitchFamily="18" charset="0"/>
                <a:cs typeface="Times New Roman" panose="02020603050405020304" pitchFamily="18" charset="0"/>
              </a:rPr>
              <a:t>Le candidat présente au jury deux questions.</a:t>
            </a:r>
            <a:endParaRPr lang="fr-FR" sz="1100" dirty="0">
              <a:effectLst/>
              <a:latin typeface="+mn-lt"/>
              <a:ea typeface="Calibri" panose="020F0502020204030204" pitchFamily="34" charset="0"/>
              <a:cs typeface="Times New Roman" panose="02020603050405020304" pitchFamily="18" charset="0"/>
            </a:endParaRPr>
          </a:p>
        </p:txBody>
      </p:sp>
      <p:sp>
        <p:nvSpPr>
          <p:cNvPr id="5" name="Rectangle 4"/>
          <p:cNvSpPr/>
          <p:nvPr>
            <p:custDataLst>
              <p:tags r:id="rId8"/>
            </p:custDataLst>
          </p:nvPr>
        </p:nvSpPr>
        <p:spPr>
          <a:xfrm>
            <a:off x="7681103" y="551343"/>
            <a:ext cx="1013067" cy="777147"/>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t>Avant l’épreuve</a:t>
            </a:r>
          </a:p>
        </p:txBody>
      </p:sp>
      <p:sp>
        <p:nvSpPr>
          <p:cNvPr id="13" name="Rectangle 12"/>
          <p:cNvSpPr/>
          <p:nvPr>
            <p:custDataLst>
              <p:tags r:id="rId9"/>
            </p:custDataLst>
          </p:nvPr>
        </p:nvSpPr>
        <p:spPr>
          <a:xfrm>
            <a:off x="7681103" y="1976120"/>
            <a:ext cx="967875" cy="7017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t>Temps de l’épreuve</a:t>
            </a:r>
          </a:p>
        </p:txBody>
      </p:sp>
    </p:spTree>
    <p:extLst>
      <p:ext uri="{BB962C8B-B14F-4D97-AF65-F5344CB8AC3E}">
        <p14:creationId xmlns:p14="http://schemas.microsoft.com/office/powerpoint/2010/main" val="26385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graphicEl>
                                              <a:dgm id="{900F770E-59E3-4122-80CD-CEAF303BD655}"/>
                                            </p:graphicEl>
                                          </p:spTgt>
                                        </p:tgtEl>
                                        <p:attrNameLst>
                                          <p:attrName>style.visibility</p:attrName>
                                        </p:attrNameLst>
                                      </p:cBhvr>
                                      <p:to>
                                        <p:strVal val="visible"/>
                                      </p:to>
                                    </p:set>
                                    <p:animEffect transition="in" filter="fade">
                                      <p:cBhvr>
                                        <p:cTn id="7" dur="500"/>
                                        <p:tgtEl>
                                          <p:spTgt spid="8">
                                            <p:graphicEl>
                                              <a:dgm id="{900F770E-59E3-4122-80CD-CEAF303BD65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graphicEl>
                                              <a:dgm id="{B1587C90-EA4B-423D-8892-28FAEB93CA30}"/>
                                            </p:graphicEl>
                                          </p:spTgt>
                                        </p:tgtEl>
                                        <p:attrNameLst>
                                          <p:attrName>style.visibility</p:attrName>
                                        </p:attrNameLst>
                                      </p:cBhvr>
                                      <p:to>
                                        <p:strVal val="visible"/>
                                      </p:to>
                                    </p:set>
                                    <p:animEffect transition="in" filter="fade">
                                      <p:cBhvr>
                                        <p:cTn id="12" dur="500"/>
                                        <p:tgtEl>
                                          <p:spTgt spid="8">
                                            <p:graphicEl>
                                              <a:dgm id="{B1587C90-EA4B-423D-8892-28FAEB93CA30}"/>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graphicEl>
                                              <a:dgm id="{378341D2-5950-4B7F-9675-B9A006B1DD9E}"/>
                                            </p:graphicEl>
                                          </p:spTgt>
                                        </p:tgtEl>
                                        <p:attrNameLst>
                                          <p:attrName>style.visibility</p:attrName>
                                        </p:attrNameLst>
                                      </p:cBhvr>
                                      <p:to>
                                        <p:strVal val="visible"/>
                                      </p:to>
                                    </p:set>
                                    <p:animEffect transition="in" filter="fade">
                                      <p:cBhvr>
                                        <p:cTn id="15" dur="500"/>
                                        <p:tgtEl>
                                          <p:spTgt spid="8">
                                            <p:graphicEl>
                                              <a:dgm id="{378341D2-5950-4B7F-9675-B9A006B1DD9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graphicEl>
                                              <a:dgm id="{D8A752D5-F1CC-4D26-9E8F-A6B48295453C}"/>
                                            </p:graphicEl>
                                          </p:spTgt>
                                        </p:tgtEl>
                                        <p:attrNameLst>
                                          <p:attrName>style.visibility</p:attrName>
                                        </p:attrNameLst>
                                      </p:cBhvr>
                                      <p:to>
                                        <p:strVal val="visible"/>
                                      </p:to>
                                    </p:set>
                                    <p:animEffect transition="in" filter="fade">
                                      <p:cBhvr>
                                        <p:cTn id="20" dur="500"/>
                                        <p:tgtEl>
                                          <p:spTgt spid="8">
                                            <p:graphicEl>
                                              <a:dgm id="{D8A752D5-F1CC-4D26-9E8F-A6B48295453C}"/>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graphicEl>
                                              <a:dgm id="{756C532A-A82E-4A18-B913-97C64D680C4D}"/>
                                            </p:graphicEl>
                                          </p:spTgt>
                                        </p:tgtEl>
                                        <p:attrNameLst>
                                          <p:attrName>style.visibility</p:attrName>
                                        </p:attrNameLst>
                                      </p:cBhvr>
                                      <p:to>
                                        <p:strVal val="visible"/>
                                      </p:to>
                                    </p:set>
                                    <p:animEffect transition="in" filter="fade">
                                      <p:cBhvr>
                                        <p:cTn id="23" dur="500"/>
                                        <p:tgtEl>
                                          <p:spTgt spid="8">
                                            <p:graphicEl>
                                              <a:dgm id="{756C532A-A82E-4A18-B913-97C64D680C4D}"/>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8">
                                            <p:graphicEl>
                                              <a:dgm id="{9D26ACEF-A544-41DE-951E-A244B9339D59}"/>
                                            </p:graphicEl>
                                          </p:spTgt>
                                        </p:tgtEl>
                                        <p:attrNameLst>
                                          <p:attrName>style.visibility</p:attrName>
                                        </p:attrNameLst>
                                      </p:cBhvr>
                                      <p:to>
                                        <p:strVal val="visible"/>
                                      </p:to>
                                    </p:set>
                                    <p:animEffect transition="in" filter="fade">
                                      <p:cBhvr>
                                        <p:cTn id="28" dur="500"/>
                                        <p:tgtEl>
                                          <p:spTgt spid="8">
                                            <p:graphicEl>
                                              <a:dgm id="{9D26ACEF-A544-41DE-951E-A244B9339D5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8">
                                            <p:graphicEl>
                                              <a:dgm id="{401E4C35-0020-4D81-88A5-AA1115C8A856}"/>
                                            </p:graphicEl>
                                          </p:spTgt>
                                        </p:tgtEl>
                                        <p:attrNameLst>
                                          <p:attrName>style.visibility</p:attrName>
                                        </p:attrNameLst>
                                      </p:cBhvr>
                                      <p:to>
                                        <p:strVal val="visible"/>
                                      </p:to>
                                    </p:set>
                                    <p:animEffect transition="in" filter="fade">
                                      <p:cBhvr>
                                        <p:cTn id="31" dur="500"/>
                                        <p:tgtEl>
                                          <p:spTgt spid="8">
                                            <p:graphicEl>
                                              <a:dgm id="{401E4C35-0020-4D81-88A5-AA1115C8A856}"/>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8">
                                            <p:graphicEl>
                                              <a:dgm id="{D8E82B74-FDE3-40FE-AD29-22C32FE9289F}"/>
                                            </p:graphicEl>
                                          </p:spTgt>
                                        </p:tgtEl>
                                        <p:attrNameLst>
                                          <p:attrName>style.visibility</p:attrName>
                                        </p:attrNameLst>
                                      </p:cBhvr>
                                      <p:to>
                                        <p:strVal val="visible"/>
                                      </p:to>
                                    </p:set>
                                    <p:animEffect transition="in" filter="fade">
                                      <p:cBhvr>
                                        <p:cTn id="36" dur="500"/>
                                        <p:tgtEl>
                                          <p:spTgt spid="8">
                                            <p:graphicEl>
                                              <a:dgm id="{D8E82B74-FDE3-40FE-AD29-22C32FE9289F}"/>
                                            </p:graphic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8">
                                            <p:graphicEl>
                                              <a:dgm id="{4E638192-FAD5-486C-ABF0-D2FB3763D457}"/>
                                            </p:graphicEl>
                                          </p:spTgt>
                                        </p:tgtEl>
                                        <p:attrNameLst>
                                          <p:attrName>style.visibility</p:attrName>
                                        </p:attrNameLst>
                                      </p:cBhvr>
                                      <p:to>
                                        <p:strVal val="visible"/>
                                      </p:to>
                                    </p:set>
                                    <p:animEffect transition="in" filter="fade">
                                      <p:cBhvr>
                                        <p:cTn id="44" dur="500"/>
                                        <p:tgtEl>
                                          <p:spTgt spid="8">
                                            <p:graphicEl>
                                              <a:dgm id="{4E638192-FAD5-486C-ABF0-D2FB3763D45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uiExpand="1">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627496" y="356207"/>
            <a:ext cx="5865125" cy="230832"/>
          </a:xfrm>
        </p:spPr>
        <p:txBody>
          <a:bodyPr/>
          <a:lstStyle/>
          <a:p>
            <a:pPr algn="ctr"/>
            <a:r>
              <a:rPr lang="fr-FR" sz="1500" dirty="0"/>
              <a:t>Épreuve orale </a:t>
            </a:r>
            <a:r>
              <a:rPr lang="fr-FR" sz="1500" cap="none" dirty="0"/>
              <a:t>dite </a:t>
            </a:r>
            <a:r>
              <a:rPr lang="fr-FR" sz="1500" dirty="0"/>
              <a:t>« Grand oral » en ST2S</a:t>
            </a:r>
          </a:p>
        </p:txBody>
      </p:sp>
      <p:sp>
        <p:nvSpPr>
          <p:cNvPr id="6" name="Espace réservé du texte 5"/>
          <p:cNvSpPr>
            <a:spLocks noGrp="1"/>
          </p:cNvSpPr>
          <p:nvPr>
            <p:ph type="body" sz="quarter" idx="19"/>
            <p:custDataLst>
              <p:tags r:id="rId2"/>
            </p:custDataLst>
          </p:nvPr>
        </p:nvSpPr>
        <p:spPr>
          <a:xfrm>
            <a:off x="725476" y="2411866"/>
            <a:ext cx="7669161" cy="3409723"/>
          </a:xfrm>
        </p:spPr>
        <p:txBody>
          <a:bodyPr/>
          <a:lstStyle/>
          <a:p>
            <a:pPr marL="0" indent="0">
              <a:buNone/>
            </a:pPr>
            <a:endParaRPr lang="fr-FR" sz="1500" dirty="0"/>
          </a:p>
          <a:p>
            <a:endParaRPr lang="fr-FR" sz="2400" dirty="0"/>
          </a:p>
          <a:p>
            <a:r>
              <a:rPr lang="fr-FR" sz="2400" dirty="0"/>
              <a:t> Esprit de l’épreuve du Grand Oral</a:t>
            </a:r>
          </a:p>
          <a:p>
            <a:pPr marL="0" indent="0">
              <a:buNone/>
            </a:pPr>
            <a:endParaRPr lang="fr-FR" sz="2400" dirty="0"/>
          </a:p>
          <a:p>
            <a:r>
              <a:rPr lang="fr-FR" sz="2400" dirty="0"/>
              <a:t> Le cheminement de l’élève : du point d’entrée dans l’étude jusqu’à la présentation devant le jury</a:t>
            </a:r>
          </a:p>
          <a:p>
            <a:pPr marL="0" indent="0">
              <a:buNone/>
            </a:pPr>
            <a:endParaRPr lang="fr-FR" sz="2400" dirty="0"/>
          </a:p>
          <a:p>
            <a:r>
              <a:rPr lang="fr-FR" sz="2400" dirty="0"/>
              <a:t> Définition de l’épreuve : déclinaison en ST2S</a:t>
            </a:r>
          </a:p>
          <a:p>
            <a:pPr marL="0" indent="0">
              <a:buNone/>
            </a:pPr>
            <a:endParaRPr lang="fr-FR" sz="2400" dirty="0"/>
          </a:p>
          <a:p>
            <a:r>
              <a:rPr lang="fr-FR" sz="2400" dirty="0"/>
              <a:t> Former</a:t>
            </a:r>
          </a:p>
          <a:p>
            <a:pPr marL="0" indent="0">
              <a:buNone/>
            </a:pPr>
            <a:endParaRPr lang="fr-FR" sz="1500" dirty="0"/>
          </a:p>
          <a:p>
            <a:pPr marL="0" indent="0">
              <a:buNone/>
            </a:pPr>
            <a:endParaRPr lang="fr-FR" sz="1500" dirty="0"/>
          </a:p>
          <a:p>
            <a:pPr marL="0" indent="0">
              <a:buNone/>
            </a:pPr>
            <a:endParaRPr lang="fr-FR" dirty="0"/>
          </a:p>
          <a:p>
            <a:pPr marL="0" indent="0">
              <a:buNone/>
            </a:pPr>
            <a:endParaRPr lang="fr-FR" dirty="0"/>
          </a:p>
        </p:txBody>
      </p:sp>
      <p:sp>
        <p:nvSpPr>
          <p:cNvPr id="4" name="Espace réservé du texte 3"/>
          <p:cNvSpPr>
            <a:spLocks noGrp="1"/>
          </p:cNvSpPr>
          <p:nvPr>
            <p:ph type="body" sz="quarter" idx="11"/>
            <p:custDataLst>
              <p:tags r:id="rId3"/>
            </p:custDataLst>
          </p:nvPr>
        </p:nvSpPr>
        <p:spPr>
          <a:xfrm>
            <a:off x="1398214" y="1572553"/>
            <a:ext cx="6323687" cy="506752"/>
          </a:xfrm>
        </p:spPr>
        <p:txBody>
          <a:bodyPr>
            <a:noAutofit/>
          </a:bodyPr>
          <a:lstStyle/>
          <a:p>
            <a:pPr algn="ctr"/>
            <a:r>
              <a:rPr lang="fr-FR" sz="3300" dirty="0"/>
              <a:t>SOMMAIRE</a:t>
            </a:r>
          </a:p>
        </p:txBody>
      </p:sp>
    </p:spTree>
    <p:extLst>
      <p:ext uri="{BB962C8B-B14F-4D97-AF65-F5344CB8AC3E}">
        <p14:creationId xmlns:p14="http://schemas.microsoft.com/office/powerpoint/2010/main" val="3435615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custDataLst>
              <p:tags r:id="rId1"/>
            </p:custDataLst>
          </p:nvPr>
        </p:nvSpPr>
        <p:spPr>
          <a:xfrm>
            <a:off x="623888" y="3208258"/>
            <a:ext cx="7886700" cy="1354217"/>
          </a:xfrm>
        </p:spPr>
        <p:txBody>
          <a:bodyPr/>
          <a:lstStyle/>
          <a:p>
            <a:r>
              <a:rPr lang="fr-FR" dirty="0"/>
              <a:t>ESPRIT de l’épreuve du grand oral</a:t>
            </a:r>
          </a:p>
        </p:txBody>
      </p:sp>
      <p:sp>
        <p:nvSpPr>
          <p:cNvPr id="10" name="Espace réservé du texte 9"/>
          <p:cNvSpPr>
            <a:spLocks noGrp="1"/>
          </p:cNvSpPr>
          <p:nvPr>
            <p:ph type="body" idx="1"/>
            <p:custDataLst>
              <p:tags r:id="rId2"/>
            </p:custDataLst>
          </p:nvPr>
        </p:nvSpPr>
        <p:spPr/>
        <p:txBody>
          <a:bodyPr/>
          <a:lstStyle/>
          <a:p>
            <a:r>
              <a:rPr lang="fr-FR" dirty="0"/>
              <a:t>Déclinaison en ST2S</a:t>
            </a:r>
          </a:p>
        </p:txBody>
      </p:sp>
    </p:spTree>
    <p:extLst>
      <p:ext uri="{BB962C8B-B14F-4D97-AF65-F5344CB8AC3E}">
        <p14:creationId xmlns:p14="http://schemas.microsoft.com/office/powerpoint/2010/main" val="3844374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439863" y="540028"/>
            <a:ext cx="6249987" cy="369332"/>
          </a:xfrm>
        </p:spPr>
        <p:txBody>
          <a:bodyPr/>
          <a:lstStyle/>
          <a:p>
            <a:pPr algn="ctr"/>
            <a:r>
              <a:rPr lang="fr-FR" dirty="0"/>
              <a:t>L’ESPRIT : que cherche t-on à développer ?</a:t>
            </a:r>
          </a:p>
        </p:txBody>
      </p:sp>
      <p:sp>
        <p:nvSpPr>
          <p:cNvPr id="3" name="Espace réservé du contenu 2"/>
          <p:cNvSpPr>
            <a:spLocks noGrp="1"/>
          </p:cNvSpPr>
          <p:nvPr>
            <p:ph idx="1"/>
            <p:custDataLst>
              <p:tags r:id="rId2"/>
            </p:custDataLst>
          </p:nvPr>
        </p:nvSpPr>
        <p:spPr/>
        <p:txBody>
          <a:bodyPr/>
          <a:lstStyle/>
          <a:p>
            <a:pPr lvl="1"/>
            <a:r>
              <a:rPr lang="fr-FR" sz="3200" dirty="0"/>
              <a:t> Capacité à </a:t>
            </a:r>
          </a:p>
          <a:p>
            <a:pPr lvl="2"/>
            <a:r>
              <a:rPr lang="fr-FR" sz="3200" dirty="0"/>
              <a:t> Construire une question, ou s’emparer d’une question</a:t>
            </a:r>
          </a:p>
          <a:p>
            <a:pPr lvl="2"/>
            <a:r>
              <a:rPr lang="fr-FR" sz="3200" dirty="0"/>
              <a:t> L’investir intellectuellement</a:t>
            </a:r>
          </a:p>
          <a:p>
            <a:pPr lvl="2"/>
            <a:r>
              <a:rPr lang="fr-FR" sz="3200" dirty="0"/>
              <a:t> Exprimer le plus clairement possible sa démarche intellectuelle</a:t>
            </a:r>
          </a:p>
          <a:p>
            <a:pPr lvl="1"/>
            <a:r>
              <a:rPr lang="fr-FR" sz="3200" dirty="0"/>
              <a:t> Capacités argumentaires</a:t>
            </a:r>
          </a:p>
          <a:p>
            <a:pPr lvl="1"/>
            <a:r>
              <a:rPr lang="fr-FR" sz="3200" dirty="0"/>
              <a:t> Capacités orales</a:t>
            </a:r>
          </a:p>
        </p:txBody>
      </p:sp>
    </p:spTree>
    <p:extLst>
      <p:ext uri="{BB962C8B-B14F-4D97-AF65-F5344CB8AC3E}">
        <p14:creationId xmlns:p14="http://schemas.microsoft.com/office/powerpoint/2010/main" val="2946724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custDataLst>
              <p:tags r:id="rId1"/>
            </p:custDataLst>
          </p:nvPr>
        </p:nvSpPr>
        <p:spPr>
          <a:xfrm>
            <a:off x="623888" y="3885367"/>
            <a:ext cx="7886700" cy="677108"/>
          </a:xfrm>
        </p:spPr>
        <p:txBody>
          <a:bodyPr/>
          <a:lstStyle/>
          <a:p>
            <a:r>
              <a:rPr lang="fr-FR" dirty="0"/>
              <a:t>Le cheminement de l’élève</a:t>
            </a:r>
          </a:p>
        </p:txBody>
      </p:sp>
      <p:sp>
        <p:nvSpPr>
          <p:cNvPr id="10" name="Espace réservé du texte 9"/>
          <p:cNvSpPr>
            <a:spLocks noGrp="1"/>
          </p:cNvSpPr>
          <p:nvPr>
            <p:ph type="body" idx="1"/>
            <p:custDataLst>
              <p:tags r:id="rId2"/>
            </p:custDataLst>
          </p:nvPr>
        </p:nvSpPr>
        <p:spPr/>
        <p:txBody>
          <a:bodyPr/>
          <a:lstStyle/>
          <a:p>
            <a:r>
              <a:rPr lang="fr-FR" dirty="0"/>
              <a:t>Du point d’entrée dans l’étude jusqu’à la présentation devant le jury</a:t>
            </a:r>
          </a:p>
        </p:txBody>
      </p:sp>
    </p:spTree>
    <p:extLst>
      <p:ext uri="{BB962C8B-B14F-4D97-AF65-F5344CB8AC3E}">
        <p14:creationId xmlns:p14="http://schemas.microsoft.com/office/powerpoint/2010/main" val="1922239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à coins arrondis 17"/>
          <p:cNvSpPr/>
          <p:nvPr>
            <p:custDataLst>
              <p:tags r:id="rId1"/>
            </p:custDataLst>
          </p:nvPr>
        </p:nvSpPr>
        <p:spPr>
          <a:xfrm>
            <a:off x="2222898" y="3688827"/>
            <a:ext cx="3751696" cy="1702292"/>
          </a:xfrm>
          <a:prstGeom prst="roundRect">
            <a:avLst/>
          </a:prstGeom>
          <a:noFill/>
          <a:ln w="76200">
            <a:solidFill>
              <a:srgbClr val="FFC000"/>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dirty="0">
              <a:effectLst>
                <a:outerShdw blurRad="38100" dist="38100" dir="2700000" algn="tl">
                  <a:srgbClr val="000000">
                    <a:alpha val="43137"/>
                  </a:srgbClr>
                </a:outerShdw>
              </a:effectLst>
            </a:endParaRPr>
          </a:p>
          <a:p>
            <a:pPr algn="ctr"/>
            <a:endParaRPr lang="fr-FR" dirty="0">
              <a:effectLst>
                <a:outerShdw blurRad="38100" dist="38100" dir="2700000" algn="tl">
                  <a:srgbClr val="000000">
                    <a:alpha val="43137"/>
                  </a:srgbClr>
                </a:outerShdw>
              </a:effectLst>
            </a:endParaRPr>
          </a:p>
          <a:p>
            <a:pPr algn="ctr"/>
            <a:endParaRPr lang="fr-FR" dirty="0">
              <a:effectLst>
                <a:outerShdw blurRad="38100" dist="38100" dir="2700000" algn="tl">
                  <a:srgbClr val="000000">
                    <a:alpha val="43137"/>
                  </a:srgbClr>
                </a:outerShdw>
              </a:effectLst>
            </a:endParaRPr>
          </a:p>
          <a:p>
            <a:pPr algn="ctr"/>
            <a:endParaRPr lang="fr-FR" dirty="0">
              <a:effectLst>
                <a:outerShdw blurRad="38100" dist="38100" dir="2700000" algn="tl">
                  <a:srgbClr val="000000">
                    <a:alpha val="43137"/>
                  </a:srgbClr>
                </a:outerShdw>
              </a:effectLst>
            </a:endParaRPr>
          </a:p>
          <a:p>
            <a:pPr algn="ctr"/>
            <a:r>
              <a:rPr lang="fr-FR" dirty="0">
                <a:solidFill>
                  <a:srgbClr val="DEA900"/>
                </a:solidFill>
                <a:effectLst>
                  <a:outerShdw blurRad="38100" dist="38100" dir="2700000" algn="tl">
                    <a:srgbClr val="000000">
                      <a:alpha val="43137"/>
                    </a:srgbClr>
                  </a:outerShdw>
                </a:effectLst>
              </a:rPr>
              <a:t>STSS MASSS</a:t>
            </a:r>
          </a:p>
        </p:txBody>
      </p:sp>
      <p:sp>
        <p:nvSpPr>
          <p:cNvPr id="2" name="Titre 1"/>
          <p:cNvSpPr>
            <a:spLocks noGrp="1"/>
          </p:cNvSpPr>
          <p:nvPr>
            <p:ph type="title"/>
            <p:custDataLst>
              <p:tags r:id="rId2"/>
            </p:custDataLst>
          </p:nvPr>
        </p:nvSpPr>
        <p:spPr>
          <a:xfrm>
            <a:off x="1160016" y="347317"/>
            <a:ext cx="6846875" cy="230832"/>
          </a:xfrm>
        </p:spPr>
        <p:txBody>
          <a:bodyPr/>
          <a:lstStyle/>
          <a:p>
            <a:pPr algn="ctr"/>
            <a:r>
              <a:rPr lang="fr-FR" sz="1500" dirty="0"/>
              <a:t>Épreuve orale dite « Grand oral »</a:t>
            </a:r>
          </a:p>
        </p:txBody>
      </p:sp>
      <p:sp>
        <p:nvSpPr>
          <p:cNvPr id="5" name="Espace réservé du texte 4"/>
          <p:cNvSpPr>
            <a:spLocks noGrp="1"/>
          </p:cNvSpPr>
          <p:nvPr>
            <p:ph type="body" sz="quarter" idx="11"/>
            <p:custDataLst>
              <p:tags r:id="rId3"/>
            </p:custDataLst>
          </p:nvPr>
        </p:nvSpPr>
        <p:spPr>
          <a:xfrm>
            <a:off x="1397793" y="961379"/>
            <a:ext cx="6249987" cy="276999"/>
          </a:xfrm>
        </p:spPr>
        <p:txBody>
          <a:bodyPr>
            <a:noAutofit/>
          </a:bodyPr>
          <a:lstStyle/>
          <a:p>
            <a:pPr algn="ctr"/>
            <a:r>
              <a:rPr lang="fr-FR" sz="3300" dirty="0"/>
              <a:t>LE CHEMINEMENT DE L’ÉLÈVE</a:t>
            </a:r>
          </a:p>
        </p:txBody>
      </p:sp>
      <p:sp>
        <p:nvSpPr>
          <p:cNvPr id="9" name="Rectangle à coins arrondis 8"/>
          <p:cNvSpPr/>
          <p:nvPr>
            <p:custDataLst>
              <p:tags r:id="rId4"/>
            </p:custDataLst>
          </p:nvPr>
        </p:nvSpPr>
        <p:spPr>
          <a:xfrm>
            <a:off x="951297" y="3879377"/>
            <a:ext cx="1435942" cy="646612"/>
          </a:xfrm>
          <a:prstGeom prst="roundRect">
            <a:avLst/>
          </a:prstGeom>
          <a:solidFill>
            <a:srgbClr val="FFC00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fr-FR" dirty="0">
                <a:effectLst>
                  <a:outerShdw blurRad="38100" dist="38100" dir="2700000" algn="tl">
                    <a:srgbClr val="000000">
                      <a:alpha val="43137"/>
                    </a:srgbClr>
                  </a:outerShdw>
                </a:effectLst>
              </a:rPr>
              <a:t>STSS</a:t>
            </a:r>
          </a:p>
          <a:p>
            <a:pPr algn="ctr"/>
            <a:r>
              <a:rPr lang="fr-FR" dirty="0">
                <a:effectLst>
                  <a:outerShdw blurRad="38100" dist="38100" dir="2700000" algn="tl">
                    <a:srgbClr val="000000">
                      <a:alpha val="43137"/>
                    </a:srgbClr>
                  </a:outerShdw>
                </a:effectLst>
              </a:rPr>
              <a:t>Thématique</a:t>
            </a:r>
          </a:p>
        </p:txBody>
      </p:sp>
      <p:sp>
        <p:nvSpPr>
          <p:cNvPr id="10" name="Flèche droite 9"/>
          <p:cNvSpPr/>
          <p:nvPr>
            <p:custDataLst>
              <p:tags r:id="rId5"/>
            </p:custDataLst>
          </p:nvPr>
        </p:nvSpPr>
        <p:spPr>
          <a:xfrm>
            <a:off x="1397766" y="5391118"/>
            <a:ext cx="2476741" cy="475667"/>
          </a:xfrm>
          <a:prstGeom prst="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fr-FR" dirty="0">
                <a:effectLst>
                  <a:outerShdw blurRad="38100" dist="38100" dir="2700000" algn="tl">
                    <a:srgbClr val="000000">
                      <a:alpha val="43137"/>
                    </a:srgbClr>
                  </a:outerShdw>
                </a:effectLst>
              </a:rPr>
              <a:t>première</a:t>
            </a:r>
          </a:p>
        </p:txBody>
      </p:sp>
      <p:sp>
        <p:nvSpPr>
          <p:cNvPr id="11" name="Flèche droite 10"/>
          <p:cNvSpPr/>
          <p:nvPr>
            <p:custDataLst>
              <p:tags r:id="rId6"/>
            </p:custDataLst>
          </p:nvPr>
        </p:nvSpPr>
        <p:spPr>
          <a:xfrm>
            <a:off x="3874507" y="5340285"/>
            <a:ext cx="3696434" cy="563650"/>
          </a:xfrm>
          <a:prstGeom prst="rightArrow">
            <a:avLst/>
          </a:prstGeom>
          <a:solidFill>
            <a:srgbClr val="2835FF"/>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fr-FR" dirty="0">
                <a:effectLst>
                  <a:outerShdw blurRad="38100" dist="38100" dir="2700000" algn="tl">
                    <a:srgbClr val="000000">
                      <a:alpha val="43137"/>
                    </a:srgbClr>
                  </a:outerShdw>
                </a:effectLst>
              </a:rPr>
              <a:t>terminale</a:t>
            </a:r>
          </a:p>
        </p:txBody>
      </p:sp>
      <p:sp>
        <p:nvSpPr>
          <p:cNvPr id="12" name="Flèche droite 11"/>
          <p:cNvSpPr/>
          <p:nvPr>
            <p:custDataLst>
              <p:tags r:id="rId7"/>
            </p:custDataLst>
          </p:nvPr>
        </p:nvSpPr>
        <p:spPr>
          <a:xfrm>
            <a:off x="2345773" y="4077152"/>
            <a:ext cx="375348" cy="244929"/>
          </a:xfrm>
          <a:prstGeom prst="rightArrow">
            <a:avLst/>
          </a:prstGeom>
          <a:solidFill>
            <a:srgbClr val="FFC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effectLst>
                <a:outerShdw blurRad="38100" dist="38100" dir="2700000" algn="tl">
                  <a:srgbClr val="000000">
                    <a:alpha val="43137"/>
                  </a:srgbClr>
                </a:outerShdw>
              </a:effectLst>
            </a:endParaRPr>
          </a:p>
        </p:txBody>
      </p:sp>
      <p:sp>
        <p:nvSpPr>
          <p:cNvPr id="15" name="Flèche droite 14"/>
          <p:cNvSpPr/>
          <p:nvPr>
            <p:custDataLst>
              <p:tags r:id="rId8"/>
            </p:custDataLst>
          </p:nvPr>
        </p:nvSpPr>
        <p:spPr>
          <a:xfrm>
            <a:off x="3239713" y="4040975"/>
            <a:ext cx="2734881" cy="258879"/>
          </a:xfrm>
          <a:prstGeom prst="rightArrow">
            <a:avLst/>
          </a:prstGeom>
          <a:solidFill>
            <a:srgbClr val="FFC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effectLst>
                <a:outerShdw blurRad="38100" dist="38100" dir="2700000" algn="tl">
                  <a:srgbClr val="000000">
                    <a:alpha val="43137"/>
                  </a:srgbClr>
                </a:outerShdw>
              </a:effectLst>
            </a:endParaRPr>
          </a:p>
        </p:txBody>
      </p:sp>
      <p:sp>
        <p:nvSpPr>
          <p:cNvPr id="16" name="ZoneTexte 15"/>
          <p:cNvSpPr txBox="1"/>
          <p:nvPr>
            <p:custDataLst>
              <p:tags r:id="rId9"/>
            </p:custDataLst>
          </p:nvPr>
        </p:nvSpPr>
        <p:spPr>
          <a:xfrm>
            <a:off x="3292947" y="3870746"/>
            <a:ext cx="1559149" cy="230832"/>
          </a:xfrm>
          <a:prstGeom prst="rect">
            <a:avLst/>
          </a:prstGeom>
          <a:noFill/>
        </p:spPr>
        <p:txBody>
          <a:bodyPr wrap="square" rtlCol="0">
            <a:spAutoFit/>
          </a:bodyPr>
          <a:lstStyle/>
          <a:p>
            <a:r>
              <a:rPr lang="fr-FR" sz="900" b="1" i="1" dirty="0">
                <a:effectLst>
                  <a:outerShdw blurRad="38100" dist="38100" dir="2700000" algn="tl">
                    <a:srgbClr val="000000">
                      <a:alpha val="43137"/>
                    </a:srgbClr>
                  </a:outerShdw>
                </a:effectLst>
              </a:rPr>
              <a:t>Étude, ajustements</a:t>
            </a:r>
          </a:p>
        </p:txBody>
      </p:sp>
      <p:sp>
        <p:nvSpPr>
          <p:cNvPr id="20" name="ZoneTexte 19"/>
          <p:cNvSpPr txBox="1"/>
          <p:nvPr>
            <p:custDataLst>
              <p:tags r:id="rId10"/>
            </p:custDataLst>
          </p:nvPr>
        </p:nvSpPr>
        <p:spPr>
          <a:xfrm>
            <a:off x="6036093" y="4038012"/>
            <a:ext cx="927465" cy="738664"/>
          </a:xfrm>
          <a:prstGeom prst="rect">
            <a:avLst/>
          </a:prstGeom>
          <a:noFill/>
        </p:spPr>
        <p:txBody>
          <a:bodyPr wrap="square" rtlCol="0">
            <a:spAutoFit/>
          </a:bodyPr>
          <a:lstStyle/>
          <a:p>
            <a:pPr algn="ctr"/>
            <a:r>
              <a:rPr lang="fr-FR" sz="1050" b="1" dirty="0">
                <a:effectLst>
                  <a:outerShdw blurRad="38100" dist="38100" dir="2700000" algn="tl">
                    <a:srgbClr val="000000">
                      <a:alpha val="43137"/>
                    </a:srgbClr>
                  </a:outerShdw>
                </a:effectLst>
              </a:rPr>
              <a:t>Élaboration de questions-supports de l’épreuve</a:t>
            </a:r>
          </a:p>
        </p:txBody>
      </p:sp>
      <p:sp>
        <p:nvSpPr>
          <p:cNvPr id="21" name="ZoneTexte 20"/>
          <p:cNvSpPr txBox="1"/>
          <p:nvPr>
            <p:custDataLst>
              <p:tags r:id="rId11"/>
            </p:custDataLst>
          </p:nvPr>
        </p:nvSpPr>
        <p:spPr>
          <a:xfrm>
            <a:off x="4031928" y="4031915"/>
            <a:ext cx="1818837" cy="369332"/>
          </a:xfrm>
          <a:prstGeom prst="rect">
            <a:avLst/>
          </a:prstGeom>
          <a:noFill/>
        </p:spPr>
        <p:txBody>
          <a:bodyPr wrap="square" rtlCol="0">
            <a:spAutoFit/>
          </a:bodyPr>
          <a:lstStyle/>
          <a:p>
            <a:r>
              <a:rPr lang="fr-FR" b="1" dirty="0">
                <a:effectLst>
                  <a:outerShdw blurRad="38100" dist="38100" dir="2700000" algn="tl">
                    <a:srgbClr val="000000">
                      <a:alpha val="43137"/>
                    </a:srgbClr>
                  </a:outerShdw>
                </a:effectLst>
              </a:rPr>
              <a:t>Contextualisation</a:t>
            </a:r>
          </a:p>
        </p:txBody>
      </p:sp>
      <p:sp>
        <p:nvSpPr>
          <p:cNvPr id="22" name="ZoneTexte 21"/>
          <p:cNvSpPr txBox="1"/>
          <p:nvPr>
            <p:custDataLst>
              <p:tags r:id="rId12"/>
            </p:custDataLst>
          </p:nvPr>
        </p:nvSpPr>
        <p:spPr>
          <a:xfrm>
            <a:off x="2660272" y="2323130"/>
            <a:ext cx="469881" cy="253916"/>
          </a:xfrm>
          <a:prstGeom prst="rect">
            <a:avLst/>
          </a:prstGeom>
          <a:noFill/>
        </p:spPr>
        <p:txBody>
          <a:bodyPr wrap="square" rtlCol="0">
            <a:spAutoFit/>
          </a:bodyPr>
          <a:lstStyle/>
          <a:p>
            <a:r>
              <a:rPr lang="fr-FR" sz="1050" b="1" dirty="0">
                <a:effectLst>
                  <a:outerShdw blurRad="38100" dist="38100" dir="2700000" algn="tl">
                    <a:srgbClr val="000000">
                      <a:alpha val="43137"/>
                    </a:srgbClr>
                  </a:outerShdw>
                </a:effectLst>
              </a:rPr>
              <a:t>BPH</a:t>
            </a:r>
          </a:p>
        </p:txBody>
      </p:sp>
      <p:sp>
        <p:nvSpPr>
          <p:cNvPr id="23" name="ZoneTexte 22"/>
          <p:cNvSpPr txBox="1"/>
          <p:nvPr>
            <p:custDataLst>
              <p:tags r:id="rId13"/>
            </p:custDataLst>
          </p:nvPr>
        </p:nvSpPr>
        <p:spPr>
          <a:xfrm>
            <a:off x="2663138" y="2185327"/>
            <a:ext cx="496512" cy="253916"/>
          </a:xfrm>
          <a:prstGeom prst="rect">
            <a:avLst/>
          </a:prstGeom>
          <a:noFill/>
        </p:spPr>
        <p:txBody>
          <a:bodyPr wrap="square" rtlCol="0">
            <a:spAutoFit/>
          </a:bodyPr>
          <a:lstStyle/>
          <a:p>
            <a:r>
              <a:rPr lang="fr-FR" sz="1050" b="1" dirty="0">
                <a:effectLst>
                  <a:outerShdw blurRad="38100" dist="38100" dir="2700000" algn="tl">
                    <a:srgbClr val="000000">
                      <a:alpha val="43137"/>
                    </a:srgbClr>
                  </a:outerShdw>
                </a:effectLst>
              </a:rPr>
              <a:t>CPS</a:t>
            </a:r>
          </a:p>
        </p:txBody>
      </p:sp>
      <p:sp>
        <p:nvSpPr>
          <p:cNvPr id="24" name="ZoneTexte 23"/>
          <p:cNvSpPr txBox="1"/>
          <p:nvPr>
            <p:custDataLst>
              <p:tags r:id="rId14"/>
            </p:custDataLst>
          </p:nvPr>
        </p:nvSpPr>
        <p:spPr>
          <a:xfrm>
            <a:off x="2683804" y="2499851"/>
            <a:ext cx="345659" cy="253916"/>
          </a:xfrm>
          <a:prstGeom prst="rect">
            <a:avLst/>
          </a:prstGeom>
          <a:noFill/>
        </p:spPr>
        <p:txBody>
          <a:bodyPr wrap="square" rtlCol="0">
            <a:spAutoFit/>
          </a:bodyPr>
          <a:lstStyle/>
          <a:p>
            <a:r>
              <a:rPr lang="fr-FR" sz="1050" b="1" dirty="0">
                <a:effectLst>
                  <a:outerShdw blurRad="38100" dist="38100" dir="2700000" algn="tl">
                    <a:srgbClr val="000000">
                      <a:alpha val="43137"/>
                    </a:srgbClr>
                  </a:outerShdw>
                </a:effectLst>
              </a:rPr>
              <a:t>TC</a:t>
            </a:r>
          </a:p>
        </p:txBody>
      </p:sp>
      <p:sp>
        <p:nvSpPr>
          <p:cNvPr id="25" name="Flèche courbée vers le bas 24"/>
          <p:cNvSpPr/>
          <p:nvPr>
            <p:custDataLst>
              <p:tags r:id="rId15"/>
            </p:custDataLst>
          </p:nvPr>
        </p:nvSpPr>
        <p:spPr>
          <a:xfrm>
            <a:off x="1716713" y="3360438"/>
            <a:ext cx="2051033" cy="464229"/>
          </a:xfrm>
          <a:prstGeom prst="curved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solidFill>
                <a:schemeClr val="tx1"/>
              </a:solidFill>
              <a:effectLst>
                <a:outerShdw blurRad="38100" dist="38100" dir="2700000" algn="tl">
                  <a:srgbClr val="000000">
                    <a:alpha val="43137"/>
                  </a:srgbClr>
                </a:outerShdw>
              </a:effectLst>
            </a:endParaRPr>
          </a:p>
        </p:txBody>
      </p:sp>
      <p:sp>
        <p:nvSpPr>
          <p:cNvPr id="27" name="ZoneTexte 26"/>
          <p:cNvSpPr txBox="1"/>
          <p:nvPr>
            <p:custDataLst>
              <p:tags r:id="rId16"/>
            </p:custDataLst>
          </p:nvPr>
        </p:nvSpPr>
        <p:spPr>
          <a:xfrm>
            <a:off x="3574888" y="2469094"/>
            <a:ext cx="756209" cy="253916"/>
          </a:xfrm>
          <a:prstGeom prst="rect">
            <a:avLst/>
          </a:prstGeom>
          <a:noFill/>
        </p:spPr>
        <p:txBody>
          <a:bodyPr wrap="square" rtlCol="0">
            <a:spAutoFit/>
          </a:bodyPr>
          <a:lstStyle/>
          <a:p>
            <a:r>
              <a:rPr lang="fr-FR" sz="1050" dirty="0">
                <a:effectLst>
                  <a:outerShdw blurRad="38100" dist="38100" dir="2700000" algn="tl">
                    <a:srgbClr val="000000">
                      <a:alpha val="43137"/>
                    </a:srgbClr>
                  </a:outerShdw>
                </a:effectLst>
              </a:rPr>
              <a:t>Alimentent</a:t>
            </a:r>
          </a:p>
        </p:txBody>
      </p:sp>
      <p:sp>
        <p:nvSpPr>
          <p:cNvPr id="28" name="ZoneTexte 27"/>
          <p:cNvSpPr txBox="1"/>
          <p:nvPr>
            <p:custDataLst>
              <p:tags r:id="rId17"/>
            </p:custDataLst>
          </p:nvPr>
        </p:nvSpPr>
        <p:spPr>
          <a:xfrm>
            <a:off x="2818148" y="3391072"/>
            <a:ext cx="641713" cy="253916"/>
          </a:xfrm>
          <a:prstGeom prst="rect">
            <a:avLst/>
          </a:prstGeom>
          <a:noFill/>
        </p:spPr>
        <p:txBody>
          <a:bodyPr wrap="square" rtlCol="0">
            <a:spAutoFit/>
          </a:bodyPr>
          <a:lstStyle/>
          <a:p>
            <a:r>
              <a:rPr lang="fr-FR" sz="1050" dirty="0">
                <a:effectLst>
                  <a:outerShdw blurRad="38100" dist="38100" dir="2700000" algn="tl">
                    <a:srgbClr val="000000">
                      <a:alpha val="43137"/>
                    </a:srgbClr>
                  </a:outerShdw>
                </a:effectLst>
              </a:rPr>
              <a:t>alimente</a:t>
            </a:r>
          </a:p>
        </p:txBody>
      </p:sp>
      <p:sp>
        <p:nvSpPr>
          <p:cNvPr id="29" name="ZoneTexte 28"/>
          <p:cNvSpPr txBox="1"/>
          <p:nvPr>
            <p:custDataLst>
              <p:tags r:id="rId18"/>
            </p:custDataLst>
          </p:nvPr>
        </p:nvSpPr>
        <p:spPr>
          <a:xfrm>
            <a:off x="4635101" y="2209085"/>
            <a:ext cx="743173" cy="253916"/>
          </a:xfrm>
          <a:prstGeom prst="rect">
            <a:avLst/>
          </a:prstGeom>
          <a:noFill/>
        </p:spPr>
        <p:txBody>
          <a:bodyPr wrap="square" rtlCol="0">
            <a:spAutoFit/>
          </a:bodyPr>
          <a:lstStyle/>
          <a:p>
            <a:r>
              <a:rPr lang="fr-FR" sz="1050" b="1" dirty="0">
                <a:effectLst>
                  <a:outerShdw blurRad="38100" dist="38100" dir="2700000" algn="tl">
                    <a:srgbClr val="000000">
                      <a:alpha val="43137"/>
                    </a:srgbClr>
                  </a:outerShdw>
                </a:effectLst>
              </a:rPr>
              <a:t>C-BPH</a:t>
            </a:r>
          </a:p>
        </p:txBody>
      </p:sp>
      <p:sp>
        <p:nvSpPr>
          <p:cNvPr id="30" name="ZoneTexte 29"/>
          <p:cNvSpPr txBox="1"/>
          <p:nvPr>
            <p:custDataLst>
              <p:tags r:id="rId19"/>
            </p:custDataLst>
          </p:nvPr>
        </p:nvSpPr>
        <p:spPr>
          <a:xfrm>
            <a:off x="4651804" y="2367781"/>
            <a:ext cx="743173" cy="253916"/>
          </a:xfrm>
          <a:prstGeom prst="rect">
            <a:avLst/>
          </a:prstGeom>
          <a:noFill/>
        </p:spPr>
        <p:txBody>
          <a:bodyPr wrap="square" rtlCol="0">
            <a:spAutoFit/>
          </a:bodyPr>
          <a:lstStyle/>
          <a:p>
            <a:r>
              <a:rPr lang="fr-FR" sz="1050" b="1" dirty="0">
                <a:effectLst>
                  <a:outerShdw blurRad="38100" dist="38100" dir="2700000" algn="tl">
                    <a:srgbClr val="000000">
                      <a:alpha val="43137"/>
                    </a:srgbClr>
                  </a:outerShdw>
                </a:effectLst>
              </a:rPr>
              <a:t>TC</a:t>
            </a:r>
          </a:p>
        </p:txBody>
      </p:sp>
      <p:sp>
        <p:nvSpPr>
          <p:cNvPr id="34" name="Flèche courbée vers le bas 33"/>
          <p:cNvSpPr/>
          <p:nvPr>
            <p:custDataLst>
              <p:tags r:id="rId20"/>
            </p:custDataLst>
          </p:nvPr>
        </p:nvSpPr>
        <p:spPr>
          <a:xfrm>
            <a:off x="1704307" y="3190426"/>
            <a:ext cx="3466028" cy="649686"/>
          </a:xfrm>
          <a:prstGeom prst="curved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solidFill>
                <a:schemeClr val="tx1"/>
              </a:solidFill>
              <a:effectLst>
                <a:outerShdw blurRad="38100" dist="38100" dir="2700000" algn="tl">
                  <a:srgbClr val="000000">
                    <a:alpha val="43137"/>
                  </a:srgbClr>
                </a:outerShdw>
              </a:effectLst>
            </a:endParaRPr>
          </a:p>
        </p:txBody>
      </p:sp>
      <p:sp>
        <p:nvSpPr>
          <p:cNvPr id="37" name="Rectangle à coins arrondis 36"/>
          <p:cNvSpPr/>
          <p:nvPr>
            <p:custDataLst>
              <p:tags r:id="rId21"/>
            </p:custDataLst>
          </p:nvPr>
        </p:nvSpPr>
        <p:spPr>
          <a:xfrm>
            <a:off x="7100364" y="3903483"/>
            <a:ext cx="1375307" cy="1105787"/>
          </a:xfrm>
          <a:prstGeom prst="roundRect">
            <a:avLst/>
          </a:prstGeom>
          <a:solidFill>
            <a:srgbClr val="DEA900"/>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fr-FR" sz="1200" dirty="0"/>
              <a:t>PRÉSENTATION D’UNE QUESTION SUPPORT</a:t>
            </a:r>
          </a:p>
        </p:txBody>
      </p:sp>
      <p:sp>
        <p:nvSpPr>
          <p:cNvPr id="38" name="Pentagone 37"/>
          <p:cNvSpPr/>
          <p:nvPr>
            <p:custDataLst>
              <p:tags r:id="rId22"/>
            </p:custDataLst>
          </p:nvPr>
        </p:nvSpPr>
        <p:spPr>
          <a:xfrm>
            <a:off x="1198480" y="1906985"/>
            <a:ext cx="6466115" cy="311679"/>
          </a:xfrm>
          <a:prstGeom prst="homePlate">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fr-FR" dirty="0"/>
              <a:t>PROJET D’ORIENTATION </a:t>
            </a:r>
            <a:endParaRPr lang="fr-FR" dirty="0">
              <a:solidFill>
                <a:srgbClr val="C00000"/>
              </a:solidFill>
            </a:endParaRPr>
          </a:p>
        </p:txBody>
      </p:sp>
      <p:sp>
        <p:nvSpPr>
          <p:cNvPr id="40" name="ZoneTexte 39"/>
          <p:cNvSpPr txBox="1"/>
          <p:nvPr>
            <p:custDataLst>
              <p:tags r:id="rId23"/>
            </p:custDataLst>
          </p:nvPr>
        </p:nvSpPr>
        <p:spPr>
          <a:xfrm>
            <a:off x="4141362" y="3391072"/>
            <a:ext cx="641713" cy="253916"/>
          </a:xfrm>
          <a:prstGeom prst="rect">
            <a:avLst/>
          </a:prstGeom>
          <a:noFill/>
        </p:spPr>
        <p:txBody>
          <a:bodyPr wrap="square" rtlCol="0">
            <a:spAutoFit/>
          </a:bodyPr>
          <a:lstStyle/>
          <a:p>
            <a:r>
              <a:rPr lang="fr-FR" sz="1050" dirty="0">
                <a:effectLst>
                  <a:outerShdw blurRad="38100" dist="38100" dir="2700000" algn="tl">
                    <a:srgbClr val="000000">
                      <a:alpha val="43137"/>
                    </a:srgbClr>
                  </a:outerShdw>
                </a:effectLst>
              </a:rPr>
              <a:t>alimente</a:t>
            </a:r>
          </a:p>
        </p:txBody>
      </p:sp>
      <p:sp>
        <p:nvSpPr>
          <p:cNvPr id="42" name="Flèche droite à entaille 41"/>
          <p:cNvSpPr/>
          <p:nvPr>
            <p:custDataLst>
              <p:tags r:id="rId24"/>
            </p:custDataLst>
          </p:nvPr>
        </p:nvSpPr>
        <p:spPr>
          <a:xfrm rot="16200000">
            <a:off x="2971474" y="2319952"/>
            <a:ext cx="499219" cy="374702"/>
          </a:xfrm>
          <a:prstGeom prst="notchedRightArrow">
            <a:avLst/>
          </a:prstGeom>
          <a:solidFill>
            <a:srgbClr val="BAFEE9"/>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effectLst>
                <a:outerShdw blurRad="38100" dist="38100" dir="2700000" algn="tl">
                  <a:srgbClr val="000000">
                    <a:alpha val="43137"/>
                  </a:srgbClr>
                </a:outerShdw>
              </a:effectLst>
            </a:endParaRPr>
          </a:p>
        </p:txBody>
      </p:sp>
      <p:sp>
        <p:nvSpPr>
          <p:cNvPr id="43" name="Flèche droite à entaille 42"/>
          <p:cNvSpPr/>
          <p:nvPr>
            <p:custDataLst>
              <p:tags r:id="rId25"/>
            </p:custDataLst>
          </p:nvPr>
        </p:nvSpPr>
        <p:spPr>
          <a:xfrm rot="16200000">
            <a:off x="4237421" y="2212595"/>
            <a:ext cx="520259" cy="451976"/>
          </a:xfrm>
          <a:prstGeom prst="notchedRightArrow">
            <a:avLst/>
          </a:prstGeom>
          <a:solidFill>
            <a:srgbClr val="00B0F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effectLst>
                <a:outerShdw blurRad="38100" dist="38100" dir="2700000" algn="tl">
                  <a:srgbClr val="000000">
                    <a:alpha val="43137"/>
                  </a:srgbClr>
                </a:outerShdw>
              </a:effectLst>
            </a:endParaRPr>
          </a:p>
        </p:txBody>
      </p:sp>
      <p:sp>
        <p:nvSpPr>
          <p:cNvPr id="51" name="Forme libre 50"/>
          <p:cNvSpPr/>
          <p:nvPr>
            <p:custDataLst>
              <p:tags r:id="rId26"/>
            </p:custDataLst>
          </p:nvPr>
        </p:nvSpPr>
        <p:spPr>
          <a:xfrm>
            <a:off x="2657500" y="4306996"/>
            <a:ext cx="3492800" cy="391886"/>
          </a:xfrm>
          <a:custGeom>
            <a:avLst/>
            <a:gdLst>
              <a:gd name="connsiteX0" fmla="*/ 0 w 5381897"/>
              <a:gd name="connsiteY0" fmla="*/ 91440 h 522514"/>
              <a:gd name="connsiteX1" fmla="*/ 104502 w 5381897"/>
              <a:gd name="connsiteY1" fmla="*/ 117565 h 522514"/>
              <a:gd name="connsiteX2" fmla="*/ 222068 w 5381897"/>
              <a:gd name="connsiteY2" fmla="*/ 182880 h 522514"/>
              <a:gd name="connsiteX3" fmla="*/ 274320 w 5381897"/>
              <a:gd name="connsiteY3" fmla="*/ 195942 h 522514"/>
              <a:gd name="connsiteX4" fmla="*/ 339634 w 5381897"/>
              <a:gd name="connsiteY4" fmla="*/ 209005 h 522514"/>
              <a:gd name="connsiteX5" fmla="*/ 418011 w 5381897"/>
              <a:gd name="connsiteY5" fmla="*/ 235131 h 522514"/>
              <a:gd name="connsiteX6" fmla="*/ 457200 w 5381897"/>
              <a:gd name="connsiteY6" fmla="*/ 261257 h 522514"/>
              <a:gd name="connsiteX7" fmla="*/ 496388 w 5381897"/>
              <a:gd name="connsiteY7" fmla="*/ 300445 h 522514"/>
              <a:gd name="connsiteX8" fmla="*/ 535577 w 5381897"/>
              <a:gd name="connsiteY8" fmla="*/ 313508 h 522514"/>
              <a:gd name="connsiteX9" fmla="*/ 561702 w 5381897"/>
              <a:gd name="connsiteY9" fmla="*/ 352697 h 522514"/>
              <a:gd name="connsiteX10" fmla="*/ 613954 w 5381897"/>
              <a:gd name="connsiteY10" fmla="*/ 378822 h 522514"/>
              <a:gd name="connsiteX11" fmla="*/ 653142 w 5381897"/>
              <a:gd name="connsiteY11" fmla="*/ 404948 h 522514"/>
              <a:gd name="connsiteX12" fmla="*/ 679268 w 5381897"/>
              <a:gd name="connsiteY12" fmla="*/ 444137 h 522514"/>
              <a:gd name="connsiteX13" fmla="*/ 770708 w 5381897"/>
              <a:gd name="connsiteY13" fmla="*/ 470262 h 522514"/>
              <a:gd name="connsiteX14" fmla="*/ 849085 w 5381897"/>
              <a:gd name="connsiteY14" fmla="*/ 496388 h 522514"/>
              <a:gd name="connsiteX15" fmla="*/ 888274 w 5381897"/>
              <a:gd name="connsiteY15" fmla="*/ 509451 h 522514"/>
              <a:gd name="connsiteX16" fmla="*/ 940525 w 5381897"/>
              <a:gd name="connsiteY16" fmla="*/ 522514 h 522514"/>
              <a:gd name="connsiteX17" fmla="*/ 1436914 w 5381897"/>
              <a:gd name="connsiteY17" fmla="*/ 509451 h 522514"/>
              <a:gd name="connsiteX18" fmla="*/ 1554480 w 5381897"/>
              <a:gd name="connsiteY18" fmla="*/ 457200 h 522514"/>
              <a:gd name="connsiteX19" fmla="*/ 1593668 w 5381897"/>
              <a:gd name="connsiteY19" fmla="*/ 444137 h 522514"/>
              <a:gd name="connsiteX20" fmla="*/ 1672045 w 5381897"/>
              <a:gd name="connsiteY20" fmla="*/ 365760 h 522514"/>
              <a:gd name="connsiteX21" fmla="*/ 1711234 w 5381897"/>
              <a:gd name="connsiteY21" fmla="*/ 326571 h 522514"/>
              <a:gd name="connsiteX22" fmla="*/ 1776548 w 5381897"/>
              <a:gd name="connsiteY22" fmla="*/ 235131 h 522514"/>
              <a:gd name="connsiteX23" fmla="*/ 1802674 w 5381897"/>
              <a:gd name="connsiteY23" fmla="*/ 195942 h 522514"/>
              <a:gd name="connsiteX24" fmla="*/ 1841862 w 5381897"/>
              <a:gd name="connsiteY24" fmla="*/ 169817 h 522514"/>
              <a:gd name="connsiteX25" fmla="*/ 1867988 w 5381897"/>
              <a:gd name="connsiteY25" fmla="*/ 130628 h 522514"/>
              <a:gd name="connsiteX26" fmla="*/ 1946365 w 5381897"/>
              <a:gd name="connsiteY26" fmla="*/ 65314 h 522514"/>
              <a:gd name="connsiteX27" fmla="*/ 2076994 w 5381897"/>
              <a:gd name="connsiteY27" fmla="*/ 39188 h 522514"/>
              <a:gd name="connsiteX28" fmla="*/ 2573382 w 5381897"/>
              <a:gd name="connsiteY28" fmla="*/ 52251 h 522514"/>
              <a:gd name="connsiteX29" fmla="*/ 2651760 w 5381897"/>
              <a:gd name="connsiteY29" fmla="*/ 78377 h 522514"/>
              <a:gd name="connsiteX30" fmla="*/ 2730137 w 5381897"/>
              <a:gd name="connsiteY30" fmla="*/ 104502 h 522514"/>
              <a:gd name="connsiteX31" fmla="*/ 2769325 w 5381897"/>
              <a:gd name="connsiteY31" fmla="*/ 117565 h 522514"/>
              <a:gd name="connsiteX32" fmla="*/ 2808514 w 5381897"/>
              <a:gd name="connsiteY32" fmla="*/ 130628 h 522514"/>
              <a:gd name="connsiteX33" fmla="*/ 2886891 w 5381897"/>
              <a:gd name="connsiteY33" fmla="*/ 182880 h 522514"/>
              <a:gd name="connsiteX34" fmla="*/ 2965268 w 5381897"/>
              <a:gd name="connsiteY34" fmla="*/ 248194 h 522514"/>
              <a:gd name="connsiteX35" fmla="*/ 3043645 w 5381897"/>
              <a:gd name="connsiteY35" fmla="*/ 313508 h 522514"/>
              <a:gd name="connsiteX36" fmla="*/ 3069771 w 5381897"/>
              <a:gd name="connsiteY36" fmla="*/ 352697 h 522514"/>
              <a:gd name="connsiteX37" fmla="*/ 3108960 w 5381897"/>
              <a:gd name="connsiteY37" fmla="*/ 365760 h 522514"/>
              <a:gd name="connsiteX38" fmla="*/ 3148148 w 5381897"/>
              <a:gd name="connsiteY38" fmla="*/ 391885 h 522514"/>
              <a:gd name="connsiteX39" fmla="*/ 3239588 w 5381897"/>
              <a:gd name="connsiteY39" fmla="*/ 444137 h 522514"/>
              <a:gd name="connsiteX40" fmla="*/ 3370217 w 5381897"/>
              <a:gd name="connsiteY40" fmla="*/ 470262 h 522514"/>
              <a:gd name="connsiteX41" fmla="*/ 3422468 w 5381897"/>
              <a:gd name="connsiteY41" fmla="*/ 483325 h 522514"/>
              <a:gd name="connsiteX42" fmla="*/ 3513908 w 5381897"/>
              <a:gd name="connsiteY42" fmla="*/ 496388 h 522514"/>
              <a:gd name="connsiteX43" fmla="*/ 3827417 w 5381897"/>
              <a:gd name="connsiteY43" fmla="*/ 496388 h 522514"/>
              <a:gd name="connsiteX44" fmla="*/ 3944982 w 5381897"/>
              <a:gd name="connsiteY44" fmla="*/ 483325 h 522514"/>
              <a:gd name="connsiteX45" fmla="*/ 4036422 w 5381897"/>
              <a:gd name="connsiteY45" fmla="*/ 457200 h 522514"/>
              <a:gd name="connsiteX46" fmla="*/ 4101737 w 5381897"/>
              <a:gd name="connsiteY46" fmla="*/ 444137 h 522514"/>
              <a:gd name="connsiteX47" fmla="*/ 4140925 w 5381897"/>
              <a:gd name="connsiteY47" fmla="*/ 431074 h 522514"/>
              <a:gd name="connsiteX48" fmla="*/ 4219302 w 5381897"/>
              <a:gd name="connsiteY48" fmla="*/ 418011 h 522514"/>
              <a:gd name="connsiteX49" fmla="*/ 4258491 w 5381897"/>
              <a:gd name="connsiteY49" fmla="*/ 404948 h 522514"/>
              <a:gd name="connsiteX50" fmla="*/ 4310742 w 5381897"/>
              <a:gd name="connsiteY50" fmla="*/ 391885 h 522514"/>
              <a:gd name="connsiteX51" fmla="*/ 4402182 w 5381897"/>
              <a:gd name="connsiteY51" fmla="*/ 339634 h 522514"/>
              <a:gd name="connsiteX52" fmla="*/ 4441371 w 5381897"/>
              <a:gd name="connsiteY52" fmla="*/ 313508 h 522514"/>
              <a:gd name="connsiteX53" fmla="*/ 4493622 w 5381897"/>
              <a:gd name="connsiteY53" fmla="*/ 287382 h 522514"/>
              <a:gd name="connsiteX54" fmla="*/ 4532811 w 5381897"/>
              <a:gd name="connsiteY54" fmla="*/ 248194 h 522514"/>
              <a:gd name="connsiteX55" fmla="*/ 4572000 w 5381897"/>
              <a:gd name="connsiteY55" fmla="*/ 222068 h 522514"/>
              <a:gd name="connsiteX56" fmla="*/ 4650377 w 5381897"/>
              <a:gd name="connsiteY56" fmla="*/ 156754 h 522514"/>
              <a:gd name="connsiteX57" fmla="*/ 4715691 w 5381897"/>
              <a:gd name="connsiteY57" fmla="*/ 91440 h 522514"/>
              <a:gd name="connsiteX58" fmla="*/ 4741817 w 5381897"/>
              <a:gd name="connsiteY58" fmla="*/ 52251 h 522514"/>
              <a:gd name="connsiteX59" fmla="*/ 4794068 w 5381897"/>
              <a:gd name="connsiteY59" fmla="*/ 39188 h 522514"/>
              <a:gd name="connsiteX60" fmla="*/ 4924697 w 5381897"/>
              <a:gd name="connsiteY60" fmla="*/ 0 h 522514"/>
              <a:gd name="connsiteX61" fmla="*/ 5381897 w 5381897"/>
              <a:gd name="connsiteY61" fmla="*/ 26125 h 522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5381897" h="522514">
                <a:moveTo>
                  <a:pt x="0" y="91440"/>
                </a:moveTo>
                <a:cubicBezTo>
                  <a:pt x="18100" y="95060"/>
                  <a:pt x="81905" y="105011"/>
                  <a:pt x="104502" y="117565"/>
                </a:cubicBezTo>
                <a:cubicBezTo>
                  <a:pt x="203558" y="172597"/>
                  <a:pt x="149048" y="162018"/>
                  <a:pt x="222068" y="182880"/>
                </a:cubicBezTo>
                <a:cubicBezTo>
                  <a:pt x="239331" y="187812"/>
                  <a:pt x="256794" y="192047"/>
                  <a:pt x="274320" y="195942"/>
                </a:cubicBezTo>
                <a:cubicBezTo>
                  <a:pt x="295994" y="200758"/>
                  <a:pt x="318214" y="203163"/>
                  <a:pt x="339634" y="209005"/>
                </a:cubicBezTo>
                <a:cubicBezTo>
                  <a:pt x="366203" y="216251"/>
                  <a:pt x="395097" y="219855"/>
                  <a:pt x="418011" y="235131"/>
                </a:cubicBezTo>
                <a:cubicBezTo>
                  <a:pt x="431074" y="243840"/>
                  <a:pt x="445139" y="251206"/>
                  <a:pt x="457200" y="261257"/>
                </a:cubicBezTo>
                <a:cubicBezTo>
                  <a:pt x="471392" y="273083"/>
                  <a:pt x="481017" y="290198"/>
                  <a:pt x="496388" y="300445"/>
                </a:cubicBezTo>
                <a:cubicBezTo>
                  <a:pt x="507845" y="308083"/>
                  <a:pt x="522514" y="309154"/>
                  <a:pt x="535577" y="313508"/>
                </a:cubicBezTo>
                <a:cubicBezTo>
                  <a:pt x="544285" y="326571"/>
                  <a:pt x="549641" y="342646"/>
                  <a:pt x="561702" y="352697"/>
                </a:cubicBezTo>
                <a:cubicBezTo>
                  <a:pt x="576662" y="365163"/>
                  <a:pt x="597047" y="369161"/>
                  <a:pt x="613954" y="378822"/>
                </a:cubicBezTo>
                <a:cubicBezTo>
                  <a:pt x="627585" y="386611"/>
                  <a:pt x="640079" y="396239"/>
                  <a:pt x="653142" y="404948"/>
                </a:cubicBezTo>
                <a:cubicBezTo>
                  <a:pt x="661851" y="418011"/>
                  <a:pt x="667009" y="434329"/>
                  <a:pt x="679268" y="444137"/>
                </a:cubicBezTo>
                <a:cubicBezTo>
                  <a:pt x="688050" y="451162"/>
                  <a:pt x="766950" y="469135"/>
                  <a:pt x="770708" y="470262"/>
                </a:cubicBezTo>
                <a:cubicBezTo>
                  <a:pt x="797086" y="478175"/>
                  <a:pt x="822959" y="487679"/>
                  <a:pt x="849085" y="496388"/>
                </a:cubicBezTo>
                <a:cubicBezTo>
                  <a:pt x="862148" y="500742"/>
                  <a:pt x="874916" y="506111"/>
                  <a:pt x="888274" y="509451"/>
                </a:cubicBezTo>
                <a:lnTo>
                  <a:pt x="940525" y="522514"/>
                </a:lnTo>
                <a:cubicBezTo>
                  <a:pt x="1105988" y="518160"/>
                  <a:pt x="1271777" y="520710"/>
                  <a:pt x="1436914" y="509451"/>
                </a:cubicBezTo>
                <a:cubicBezTo>
                  <a:pt x="1514953" y="504130"/>
                  <a:pt x="1501061" y="483909"/>
                  <a:pt x="1554480" y="457200"/>
                </a:cubicBezTo>
                <a:cubicBezTo>
                  <a:pt x="1566796" y="451042"/>
                  <a:pt x="1580605" y="448491"/>
                  <a:pt x="1593668" y="444137"/>
                </a:cubicBezTo>
                <a:lnTo>
                  <a:pt x="1672045" y="365760"/>
                </a:lnTo>
                <a:cubicBezTo>
                  <a:pt x="1685108" y="352697"/>
                  <a:pt x="1700987" y="341942"/>
                  <a:pt x="1711234" y="326571"/>
                </a:cubicBezTo>
                <a:cubicBezTo>
                  <a:pt x="1772805" y="234214"/>
                  <a:pt x="1695534" y="348551"/>
                  <a:pt x="1776548" y="235131"/>
                </a:cubicBezTo>
                <a:cubicBezTo>
                  <a:pt x="1785673" y="222356"/>
                  <a:pt x="1791573" y="207043"/>
                  <a:pt x="1802674" y="195942"/>
                </a:cubicBezTo>
                <a:cubicBezTo>
                  <a:pt x="1813775" y="184841"/>
                  <a:pt x="1828799" y="178525"/>
                  <a:pt x="1841862" y="169817"/>
                </a:cubicBezTo>
                <a:cubicBezTo>
                  <a:pt x="1850571" y="156754"/>
                  <a:pt x="1857937" y="142689"/>
                  <a:pt x="1867988" y="130628"/>
                </a:cubicBezTo>
                <a:cubicBezTo>
                  <a:pt x="1885423" y="109706"/>
                  <a:pt x="1919728" y="76730"/>
                  <a:pt x="1946365" y="65314"/>
                </a:cubicBezTo>
                <a:cubicBezTo>
                  <a:pt x="1971166" y="54685"/>
                  <a:pt x="2059314" y="42135"/>
                  <a:pt x="2076994" y="39188"/>
                </a:cubicBezTo>
                <a:cubicBezTo>
                  <a:pt x="2242457" y="43542"/>
                  <a:pt x="2408245" y="40992"/>
                  <a:pt x="2573382" y="52251"/>
                </a:cubicBezTo>
                <a:cubicBezTo>
                  <a:pt x="2600857" y="54124"/>
                  <a:pt x="2625634" y="69668"/>
                  <a:pt x="2651760" y="78377"/>
                </a:cubicBezTo>
                <a:lnTo>
                  <a:pt x="2730137" y="104502"/>
                </a:lnTo>
                <a:lnTo>
                  <a:pt x="2769325" y="117565"/>
                </a:lnTo>
                <a:lnTo>
                  <a:pt x="2808514" y="130628"/>
                </a:lnTo>
                <a:cubicBezTo>
                  <a:pt x="2834640" y="148045"/>
                  <a:pt x="2864688" y="160678"/>
                  <a:pt x="2886891" y="182880"/>
                </a:cubicBezTo>
                <a:cubicBezTo>
                  <a:pt x="2937181" y="233169"/>
                  <a:pt x="2910709" y="211820"/>
                  <a:pt x="2965268" y="248194"/>
                </a:cubicBezTo>
                <a:cubicBezTo>
                  <a:pt x="3028921" y="343672"/>
                  <a:pt x="2944203" y="230639"/>
                  <a:pt x="3043645" y="313508"/>
                </a:cubicBezTo>
                <a:cubicBezTo>
                  <a:pt x="3055706" y="323559"/>
                  <a:pt x="3057512" y="342889"/>
                  <a:pt x="3069771" y="352697"/>
                </a:cubicBezTo>
                <a:cubicBezTo>
                  <a:pt x="3080523" y="361299"/>
                  <a:pt x="3096644" y="359602"/>
                  <a:pt x="3108960" y="365760"/>
                </a:cubicBezTo>
                <a:cubicBezTo>
                  <a:pt x="3123002" y="372781"/>
                  <a:pt x="3134686" y="383808"/>
                  <a:pt x="3148148" y="391885"/>
                </a:cubicBezTo>
                <a:cubicBezTo>
                  <a:pt x="3178251" y="409947"/>
                  <a:pt x="3208189" y="428437"/>
                  <a:pt x="3239588" y="444137"/>
                </a:cubicBezTo>
                <a:cubicBezTo>
                  <a:pt x="3277913" y="463300"/>
                  <a:pt x="3332391" y="463385"/>
                  <a:pt x="3370217" y="470262"/>
                </a:cubicBezTo>
                <a:cubicBezTo>
                  <a:pt x="3387880" y="473473"/>
                  <a:pt x="3404805" y="480113"/>
                  <a:pt x="3422468" y="483325"/>
                </a:cubicBezTo>
                <a:cubicBezTo>
                  <a:pt x="3452761" y="488833"/>
                  <a:pt x="3483428" y="492034"/>
                  <a:pt x="3513908" y="496388"/>
                </a:cubicBezTo>
                <a:cubicBezTo>
                  <a:pt x="3637879" y="537712"/>
                  <a:pt x="3553061" y="514679"/>
                  <a:pt x="3827417" y="496388"/>
                </a:cubicBezTo>
                <a:cubicBezTo>
                  <a:pt x="3866759" y="493765"/>
                  <a:pt x="3905794" y="487679"/>
                  <a:pt x="3944982" y="483325"/>
                </a:cubicBezTo>
                <a:cubicBezTo>
                  <a:pt x="3988627" y="468777"/>
                  <a:pt x="3987209" y="468136"/>
                  <a:pt x="4036422" y="457200"/>
                </a:cubicBezTo>
                <a:cubicBezTo>
                  <a:pt x="4058096" y="452384"/>
                  <a:pt x="4080197" y="449522"/>
                  <a:pt x="4101737" y="444137"/>
                </a:cubicBezTo>
                <a:cubicBezTo>
                  <a:pt x="4115095" y="440797"/>
                  <a:pt x="4127484" y="434061"/>
                  <a:pt x="4140925" y="431074"/>
                </a:cubicBezTo>
                <a:cubicBezTo>
                  <a:pt x="4166780" y="425328"/>
                  <a:pt x="4193447" y="423757"/>
                  <a:pt x="4219302" y="418011"/>
                </a:cubicBezTo>
                <a:cubicBezTo>
                  <a:pt x="4232744" y="415024"/>
                  <a:pt x="4245251" y="408731"/>
                  <a:pt x="4258491" y="404948"/>
                </a:cubicBezTo>
                <a:cubicBezTo>
                  <a:pt x="4275753" y="400016"/>
                  <a:pt x="4293325" y="396239"/>
                  <a:pt x="4310742" y="391885"/>
                </a:cubicBezTo>
                <a:cubicBezTo>
                  <a:pt x="4406231" y="328228"/>
                  <a:pt x="4286155" y="405936"/>
                  <a:pt x="4402182" y="339634"/>
                </a:cubicBezTo>
                <a:cubicBezTo>
                  <a:pt x="4415813" y="331845"/>
                  <a:pt x="4427740" y="321297"/>
                  <a:pt x="4441371" y="313508"/>
                </a:cubicBezTo>
                <a:cubicBezTo>
                  <a:pt x="4458278" y="303847"/>
                  <a:pt x="4477776" y="298700"/>
                  <a:pt x="4493622" y="287382"/>
                </a:cubicBezTo>
                <a:cubicBezTo>
                  <a:pt x="4508655" y="276644"/>
                  <a:pt x="4518619" y="260020"/>
                  <a:pt x="4532811" y="248194"/>
                </a:cubicBezTo>
                <a:cubicBezTo>
                  <a:pt x="4544872" y="238143"/>
                  <a:pt x="4559939" y="232119"/>
                  <a:pt x="4572000" y="222068"/>
                </a:cubicBezTo>
                <a:cubicBezTo>
                  <a:pt x="4672580" y="138251"/>
                  <a:pt x="4553077" y="221621"/>
                  <a:pt x="4650377" y="156754"/>
                </a:cubicBezTo>
                <a:cubicBezTo>
                  <a:pt x="4720041" y="52254"/>
                  <a:pt x="4628608" y="178521"/>
                  <a:pt x="4715691" y="91440"/>
                </a:cubicBezTo>
                <a:cubicBezTo>
                  <a:pt x="4726793" y="80339"/>
                  <a:pt x="4728754" y="60960"/>
                  <a:pt x="4741817" y="52251"/>
                </a:cubicBezTo>
                <a:cubicBezTo>
                  <a:pt x="4756755" y="42292"/>
                  <a:pt x="4776872" y="44347"/>
                  <a:pt x="4794068" y="39188"/>
                </a:cubicBezTo>
                <a:cubicBezTo>
                  <a:pt x="4953052" y="-8508"/>
                  <a:pt x="4804282" y="30101"/>
                  <a:pt x="4924697" y="0"/>
                </a:cubicBezTo>
                <a:lnTo>
                  <a:pt x="5381897" y="26125"/>
                </a:lnTo>
              </a:path>
            </a:pathLst>
          </a:cu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fr-FR"/>
          </a:p>
        </p:txBody>
      </p:sp>
      <p:cxnSp>
        <p:nvCxnSpPr>
          <p:cNvPr id="53" name="Connecteur droit 52"/>
          <p:cNvCxnSpPr>
            <a:stCxn id="51" idx="61"/>
          </p:cNvCxnSpPr>
          <p:nvPr>
            <p:custDataLst>
              <p:tags r:id="rId27"/>
            </p:custDataLst>
          </p:nvPr>
        </p:nvCxnSpPr>
        <p:spPr>
          <a:xfrm flipH="1">
            <a:off x="6024629" y="4326590"/>
            <a:ext cx="125670" cy="156006"/>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Connecteur droit 54"/>
          <p:cNvCxnSpPr>
            <a:stCxn id="51" idx="61"/>
          </p:cNvCxnSpPr>
          <p:nvPr>
            <p:custDataLst>
              <p:tags r:id="rId28"/>
            </p:custDataLst>
          </p:nvPr>
        </p:nvCxnSpPr>
        <p:spPr>
          <a:xfrm flipH="1" flipV="1">
            <a:off x="5987572" y="4234498"/>
            <a:ext cx="162728" cy="92093"/>
          </a:xfrm>
          <a:prstGeom prst="line">
            <a:avLst/>
          </a:prstGeom>
        </p:spPr>
        <p:style>
          <a:lnRef idx="2">
            <a:schemeClr val="accent1"/>
          </a:lnRef>
          <a:fillRef idx="0">
            <a:schemeClr val="accent1"/>
          </a:fillRef>
          <a:effectRef idx="1">
            <a:schemeClr val="accent1"/>
          </a:effectRef>
          <a:fontRef idx="minor">
            <a:schemeClr val="tx1"/>
          </a:fontRef>
        </p:style>
      </p:cxnSp>
      <p:sp>
        <p:nvSpPr>
          <p:cNvPr id="41" name="Flèche droite 40"/>
          <p:cNvSpPr/>
          <p:nvPr>
            <p:custDataLst>
              <p:tags r:id="rId29"/>
            </p:custDataLst>
          </p:nvPr>
        </p:nvSpPr>
        <p:spPr>
          <a:xfrm>
            <a:off x="1160016" y="2650273"/>
            <a:ext cx="6487764" cy="568235"/>
          </a:xfrm>
          <a:prstGeom prst="rightArrow">
            <a:avLst/>
          </a:prstGeom>
          <a:solidFill>
            <a:schemeClr val="bg1">
              <a:lumMod val="65000"/>
            </a:schemeClr>
          </a:solidFill>
        </p:spPr>
        <p:style>
          <a:lnRef idx="0">
            <a:schemeClr val="accent1"/>
          </a:lnRef>
          <a:fillRef idx="3">
            <a:schemeClr val="accent1"/>
          </a:fillRef>
          <a:effectRef idx="3">
            <a:schemeClr val="accent1"/>
          </a:effectRef>
          <a:fontRef idx="minor">
            <a:schemeClr val="lt1"/>
          </a:fontRef>
        </p:style>
        <p:txBody>
          <a:bodyPr rtlCol="0" anchor="ctr"/>
          <a:lstStyle/>
          <a:p>
            <a:r>
              <a:rPr lang="fr-FR" sz="1200" dirty="0"/>
              <a:t>Travail de l’oral sur l’ensemble du cycle, toutes disciplines</a:t>
            </a:r>
          </a:p>
        </p:txBody>
      </p:sp>
      <p:sp>
        <p:nvSpPr>
          <p:cNvPr id="3" name="Flèche vers le bas 2"/>
          <p:cNvSpPr/>
          <p:nvPr>
            <p:custDataLst>
              <p:tags r:id="rId30"/>
            </p:custDataLst>
          </p:nvPr>
        </p:nvSpPr>
        <p:spPr>
          <a:xfrm>
            <a:off x="4723539" y="2729211"/>
            <a:ext cx="817390" cy="779688"/>
          </a:xfrm>
          <a:prstGeom prst="downArrow">
            <a:avLst>
              <a:gd name="adj1" fmla="val 50000"/>
              <a:gd name="adj2" fmla="val 46669"/>
            </a:avLst>
          </a:prstGeom>
          <a:solidFill>
            <a:srgbClr val="00B0F0"/>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788" dirty="0">
                <a:solidFill>
                  <a:schemeClr val="bg1">
                    <a:lumMod val="50000"/>
                  </a:schemeClr>
                </a:solidFill>
                <a:effectLst>
                  <a:outerShdw blurRad="38100" dist="38100" dir="2700000" algn="tl">
                    <a:srgbClr val="000000">
                      <a:alpha val="43137"/>
                    </a:srgbClr>
                  </a:outerShdw>
                </a:effectLst>
              </a:rPr>
              <a:t>Selon le sujet</a:t>
            </a:r>
          </a:p>
        </p:txBody>
      </p:sp>
      <p:sp>
        <p:nvSpPr>
          <p:cNvPr id="46" name="ZoneTexte 45"/>
          <p:cNvSpPr txBox="1"/>
          <p:nvPr>
            <p:custDataLst>
              <p:tags r:id="rId31"/>
            </p:custDataLst>
          </p:nvPr>
        </p:nvSpPr>
        <p:spPr>
          <a:xfrm>
            <a:off x="5346209" y="2677551"/>
            <a:ext cx="743173" cy="253916"/>
          </a:xfrm>
          <a:prstGeom prst="rect">
            <a:avLst/>
          </a:prstGeom>
          <a:noFill/>
        </p:spPr>
        <p:txBody>
          <a:bodyPr wrap="square" rtlCol="0">
            <a:spAutoFit/>
          </a:bodyPr>
          <a:lstStyle/>
          <a:p>
            <a:r>
              <a:rPr lang="fr-FR" sz="1050" b="1" dirty="0">
                <a:effectLst>
                  <a:outerShdw blurRad="38100" dist="38100" dir="2700000" algn="tl">
                    <a:srgbClr val="000000">
                      <a:alpha val="43137"/>
                    </a:srgbClr>
                  </a:outerShdw>
                </a:effectLst>
              </a:rPr>
              <a:t>C-BPH</a:t>
            </a:r>
          </a:p>
        </p:txBody>
      </p:sp>
      <p:sp>
        <p:nvSpPr>
          <p:cNvPr id="14" name="ZoneTexte 13"/>
          <p:cNvSpPr txBox="1"/>
          <p:nvPr>
            <p:custDataLst>
              <p:tags r:id="rId32"/>
            </p:custDataLst>
          </p:nvPr>
        </p:nvSpPr>
        <p:spPr>
          <a:xfrm>
            <a:off x="2547643" y="3903484"/>
            <a:ext cx="1025953" cy="646331"/>
          </a:xfrm>
          <a:prstGeom prst="rect">
            <a:avLst/>
          </a:prstGeom>
          <a:noFill/>
        </p:spPr>
        <p:txBody>
          <a:bodyPr wrap="square" rtlCol="0">
            <a:spAutoFit/>
          </a:bodyPr>
          <a:lstStyle/>
          <a:p>
            <a:pPr algn="ctr"/>
            <a:r>
              <a:rPr lang="fr-FR" b="1" dirty="0">
                <a:effectLst>
                  <a:outerShdw blurRad="38100" dist="38100" dir="2700000" algn="tl">
                    <a:srgbClr val="000000">
                      <a:alpha val="43137"/>
                    </a:srgbClr>
                  </a:outerShdw>
                </a:effectLst>
              </a:rPr>
              <a:t>Question </a:t>
            </a:r>
          </a:p>
          <a:p>
            <a:pPr algn="ctr"/>
            <a:r>
              <a:rPr lang="fr-FR" b="1" dirty="0">
                <a:effectLst>
                  <a:outerShdw blurRad="38100" dist="38100" dir="2700000" algn="tl">
                    <a:srgbClr val="000000">
                      <a:alpha val="43137"/>
                    </a:srgbClr>
                  </a:outerShdw>
                </a:effectLst>
              </a:rPr>
              <a:t> initiale</a:t>
            </a:r>
            <a:r>
              <a:rPr lang="fr-FR" sz="1200" b="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329214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lèche courbée vers le haut 20"/>
          <p:cNvSpPr/>
          <p:nvPr>
            <p:custDataLst>
              <p:tags r:id="rId1"/>
            </p:custDataLst>
          </p:nvPr>
        </p:nvSpPr>
        <p:spPr>
          <a:xfrm rot="3911772">
            <a:off x="429313" y="4092078"/>
            <a:ext cx="3975545" cy="1116202"/>
          </a:xfrm>
          <a:prstGeom prst="curvedUpArrow">
            <a:avLst>
              <a:gd name="adj1" fmla="val 25000"/>
              <a:gd name="adj2" fmla="val 50000"/>
              <a:gd name="adj3" fmla="val 27193"/>
            </a:avLst>
          </a:prstGeom>
          <a:solidFill>
            <a:schemeClr val="accent6"/>
          </a:solidFill>
          <a:ln>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2" name="Titre 1"/>
          <p:cNvSpPr>
            <a:spLocks noGrp="1"/>
          </p:cNvSpPr>
          <p:nvPr>
            <p:ph type="title"/>
            <p:custDataLst>
              <p:tags r:id="rId2"/>
            </p:custDataLst>
          </p:nvPr>
        </p:nvSpPr>
        <p:spPr/>
        <p:txBody>
          <a:bodyPr/>
          <a:lstStyle/>
          <a:p>
            <a:r>
              <a:rPr lang="fr-FR" dirty="0"/>
              <a:t>LE CHEMINEMENT DE L’ÉLÈVE : Un EXEMPLE</a:t>
            </a:r>
          </a:p>
        </p:txBody>
      </p:sp>
      <p:pic>
        <p:nvPicPr>
          <p:cNvPr id="7" name="Image 6" descr="MSS: June 2010"/>
          <p:cNvPicPr>
            <a:picLocks noChangeAspect="1"/>
          </p:cNvPicPr>
          <p:nvPr>
            <p:custDataLst>
              <p:tags r:id="rId3"/>
            </p:custDataLst>
          </p:nvPr>
        </p:nvPicPr>
        <p:blipFill>
          <a:blip r:embed="rId13">
            <a:extLst>
              <a:ext uri="{28A0092B-C50C-407E-A947-70E740481C1C}">
                <a14:useLocalDpi xmlns:a14="http://schemas.microsoft.com/office/drawing/2010/main" val="0"/>
              </a:ext>
            </a:extLst>
          </a:blip>
          <a:stretch>
            <a:fillRect/>
          </a:stretch>
        </p:blipFill>
        <p:spPr>
          <a:xfrm>
            <a:off x="3891247" y="1397125"/>
            <a:ext cx="1393590" cy="1393590"/>
          </a:xfrm>
          <a:prstGeom prst="rect">
            <a:avLst/>
          </a:prstGeom>
        </p:spPr>
      </p:pic>
      <p:sp>
        <p:nvSpPr>
          <p:cNvPr id="11" name="ZoneTexte 10"/>
          <p:cNvSpPr txBox="1"/>
          <p:nvPr>
            <p:custDataLst>
              <p:tags r:id="rId4"/>
            </p:custDataLst>
          </p:nvPr>
        </p:nvSpPr>
        <p:spPr>
          <a:xfrm>
            <a:off x="5807242" y="1333214"/>
            <a:ext cx="2277979" cy="1200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fr-FR" dirty="0"/>
              <a:t>Confinement d’un grand parent en EHPAD lors de la crise du COVID 19</a:t>
            </a:r>
          </a:p>
        </p:txBody>
      </p:sp>
      <p:sp>
        <p:nvSpPr>
          <p:cNvPr id="14" name="Flèche vers le bas 13"/>
          <p:cNvSpPr/>
          <p:nvPr>
            <p:custDataLst>
              <p:tags r:id="rId5"/>
            </p:custDataLst>
          </p:nvPr>
        </p:nvSpPr>
        <p:spPr>
          <a:xfrm>
            <a:off x="4371206" y="2974997"/>
            <a:ext cx="577516" cy="259447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5" name="ZoneTexte 14"/>
          <p:cNvSpPr txBox="1"/>
          <p:nvPr>
            <p:custDataLst>
              <p:tags r:id="rId6"/>
            </p:custDataLst>
          </p:nvPr>
        </p:nvSpPr>
        <p:spPr>
          <a:xfrm>
            <a:off x="3947394" y="5828741"/>
            <a:ext cx="1409100" cy="52322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fr-FR" sz="2800" dirty="0"/>
              <a:t>ÉTUDE</a:t>
            </a:r>
          </a:p>
        </p:txBody>
      </p:sp>
      <p:sp>
        <p:nvSpPr>
          <p:cNvPr id="17" name="ZoneTexte 16"/>
          <p:cNvSpPr txBox="1"/>
          <p:nvPr>
            <p:custDataLst>
              <p:tags r:id="rId7"/>
            </p:custDataLst>
          </p:nvPr>
        </p:nvSpPr>
        <p:spPr>
          <a:xfrm>
            <a:off x="388389" y="3967317"/>
            <a:ext cx="3129360" cy="120032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fr-FR" dirty="0"/>
              <a:t>Recueil et analyse de données épidémiologiques études COVID 19 / EHPAD</a:t>
            </a:r>
          </a:p>
          <a:p>
            <a:pPr algn="ctr"/>
            <a:endParaRPr lang="fr-FR" dirty="0"/>
          </a:p>
        </p:txBody>
      </p:sp>
      <p:sp>
        <p:nvSpPr>
          <p:cNvPr id="22" name="Flèche courbée vers le haut 21"/>
          <p:cNvSpPr/>
          <p:nvPr>
            <p:custDataLst>
              <p:tags r:id="rId8"/>
            </p:custDataLst>
          </p:nvPr>
        </p:nvSpPr>
        <p:spPr>
          <a:xfrm rot="17941360" flipH="1">
            <a:off x="5229223" y="4588598"/>
            <a:ext cx="2949408" cy="1165584"/>
          </a:xfrm>
          <a:prstGeom prst="curvedUpArrow">
            <a:avLst>
              <a:gd name="adj1" fmla="val 25000"/>
              <a:gd name="adj2" fmla="val 50000"/>
              <a:gd name="adj3" fmla="val 27193"/>
            </a:avLst>
          </a:prstGeom>
          <a:solidFill>
            <a:schemeClr val="accent6"/>
          </a:solidFill>
          <a:ln>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24" name="ZoneTexte 23"/>
          <p:cNvSpPr txBox="1"/>
          <p:nvPr>
            <p:custDataLst>
              <p:tags r:id="rId9"/>
            </p:custDataLst>
          </p:nvPr>
        </p:nvSpPr>
        <p:spPr>
          <a:xfrm>
            <a:off x="715329" y="2121796"/>
            <a:ext cx="2356734" cy="147732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fr-FR" dirty="0"/>
              <a:t>Acquis STSS : public, épidémiologie, déterminants, indicateurs, politique de santé publique…</a:t>
            </a:r>
          </a:p>
        </p:txBody>
      </p:sp>
      <p:sp>
        <p:nvSpPr>
          <p:cNvPr id="25" name="ZoneTexte 24"/>
          <p:cNvSpPr txBox="1"/>
          <p:nvPr>
            <p:custDataLst>
              <p:tags r:id="rId10"/>
            </p:custDataLst>
          </p:nvPr>
        </p:nvSpPr>
        <p:spPr>
          <a:xfrm>
            <a:off x="6416842" y="3413320"/>
            <a:ext cx="2099869" cy="175432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fr-FR" dirty="0"/>
              <a:t>Acquis autres disciplines dont PCS et BPH : Virus, Physiopathologies</a:t>
            </a:r>
          </a:p>
          <a:p>
            <a:pPr algn="ctr"/>
            <a:r>
              <a:rPr lang="fr-FR" dirty="0"/>
              <a:t>Respiratoires, désinfectants, …</a:t>
            </a:r>
          </a:p>
        </p:txBody>
      </p:sp>
    </p:spTree>
    <p:extLst>
      <p:ext uri="{BB962C8B-B14F-4D97-AF65-F5344CB8AC3E}">
        <p14:creationId xmlns:p14="http://schemas.microsoft.com/office/powerpoint/2010/main" val="2519108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FR" dirty="0"/>
              <a:t>LE CHEMINEMENT DE L’ÉLÈVE : UN EXEMPLE</a:t>
            </a:r>
          </a:p>
        </p:txBody>
      </p:sp>
      <p:sp>
        <p:nvSpPr>
          <p:cNvPr id="15" name="ZoneTexte 14"/>
          <p:cNvSpPr txBox="1"/>
          <p:nvPr>
            <p:custDataLst>
              <p:tags r:id="rId2"/>
            </p:custDataLst>
          </p:nvPr>
        </p:nvSpPr>
        <p:spPr>
          <a:xfrm>
            <a:off x="377702" y="1362046"/>
            <a:ext cx="8563428" cy="3108543"/>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endParaRPr lang="fr-FR" sz="2800" dirty="0"/>
          </a:p>
          <a:p>
            <a:pPr algn="ctr"/>
            <a:r>
              <a:rPr lang="fr-FR" sz="2800" dirty="0"/>
              <a:t>ÉTUDE</a:t>
            </a:r>
          </a:p>
          <a:p>
            <a:pPr algn="ctr"/>
            <a:endParaRPr lang="fr-FR" sz="2800" dirty="0"/>
          </a:p>
          <a:p>
            <a:pPr algn="ctr"/>
            <a:endParaRPr lang="fr-FR" sz="2800" dirty="0"/>
          </a:p>
          <a:p>
            <a:pPr algn="ctr"/>
            <a:endParaRPr lang="fr-FR" sz="2800" dirty="0"/>
          </a:p>
          <a:p>
            <a:pPr algn="ctr"/>
            <a:endParaRPr lang="fr-FR" sz="2800" dirty="0"/>
          </a:p>
          <a:p>
            <a:pPr algn="ctr"/>
            <a:endParaRPr lang="fr-FR" sz="2800" dirty="0"/>
          </a:p>
        </p:txBody>
      </p:sp>
      <p:sp>
        <p:nvSpPr>
          <p:cNvPr id="16" name="ZoneTexte 15"/>
          <p:cNvSpPr txBox="1"/>
          <p:nvPr>
            <p:custDataLst>
              <p:tags r:id="rId3"/>
            </p:custDataLst>
          </p:nvPr>
        </p:nvSpPr>
        <p:spPr>
          <a:xfrm>
            <a:off x="798286" y="2506896"/>
            <a:ext cx="7590971" cy="175432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fr-FR" dirty="0"/>
              <a:t>Démarche Technologique</a:t>
            </a:r>
          </a:p>
          <a:p>
            <a:pPr algn="ctr"/>
            <a:endParaRPr lang="fr-FR" dirty="0"/>
          </a:p>
          <a:p>
            <a:pPr algn="ctr"/>
            <a:endParaRPr lang="fr-FR" dirty="0"/>
          </a:p>
          <a:p>
            <a:pPr algn="ctr"/>
            <a:endParaRPr lang="fr-FR" dirty="0"/>
          </a:p>
          <a:p>
            <a:pPr algn="ctr"/>
            <a:endParaRPr lang="fr-FR" dirty="0"/>
          </a:p>
          <a:p>
            <a:pPr algn="ctr"/>
            <a:endParaRPr lang="fr-FR" dirty="0"/>
          </a:p>
        </p:txBody>
      </p:sp>
      <p:sp>
        <p:nvSpPr>
          <p:cNvPr id="17" name="ZoneTexte 16"/>
          <p:cNvSpPr txBox="1"/>
          <p:nvPr>
            <p:custDataLst>
              <p:tags r:id="rId4"/>
            </p:custDataLst>
          </p:nvPr>
        </p:nvSpPr>
        <p:spPr>
          <a:xfrm>
            <a:off x="3178552" y="3001912"/>
            <a:ext cx="3219536"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defPPr>
              <a:defRPr lang="fr-FR"/>
            </a:defPPr>
            <a:lvl1pPr algn="ctr"/>
          </a:lstStyle>
          <a:p>
            <a:r>
              <a:rPr lang="fr-FR" dirty="0"/>
              <a:t>Identification des professionnels</a:t>
            </a:r>
          </a:p>
        </p:txBody>
      </p:sp>
      <p:sp>
        <p:nvSpPr>
          <p:cNvPr id="4" name="Flèche vers le bas 3"/>
          <p:cNvSpPr/>
          <p:nvPr>
            <p:custDataLst>
              <p:tags r:id="rId5"/>
            </p:custDataLst>
          </p:nvPr>
        </p:nvSpPr>
        <p:spPr>
          <a:xfrm>
            <a:off x="4538460" y="4233125"/>
            <a:ext cx="274172" cy="532839"/>
          </a:xfrm>
          <a:prstGeom prst="downArrow">
            <a:avLst/>
          </a:prstGeom>
          <a:solidFill>
            <a:schemeClr val="accent4">
              <a:lumMod val="75000"/>
            </a:schemeClr>
          </a:solidFill>
          <a:ln>
            <a:solidFill>
              <a:schemeClr val="accent4">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p:cNvSpPr txBox="1"/>
          <p:nvPr>
            <p:custDataLst>
              <p:tags r:id="rId6"/>
            </p:custDataLst>
          </p:nvPr>
        </p:nvSpPr>
        <p:spPr>
          <a:xfrm>
            <a:off x="3062610" y="4772614"/>
            <a:ext cx="3225412" cy="175432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fr-FR" dirty="0"/>
              <a:t>Choix des questions supports de l’épreuve : </a:t>
            </a:r>
            <a:br>
              <a:rPr lang="fr-FR" dirty="0"/>
            </a:br>
            <a:r>
              <a:rPr lang="fr-FR" dirty="0"/>
              <a:t>exploration, préparation de leur présentation devant le jury et projection vers les échanges avec le jury</a:t>
            </a:r>
          </a:p>
        </p:txBody>
      </p:sp>
      <p:sp>
        <p:nvSpPr>
          <p:cNvPr id="19" name="ZoneTexte 18"/>
          <p:cNvSpPr txBox="1"/>
          <p:nvPr>
            <p:custDataLst>
              <p:tags r:id="rId7"/>
            </p:custDataLst>
          </p:nvPr>
        </p:nvSpPr>
        <p:spPr>
          <a:xfrm>
            <a:off x="2835818" y="1088825"/>
            <a:ext cx="3905003" cy="6463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fr-FR" dirty="0"/>
              <a:t>Analyse du projet de maintien du lien entre famille et résidents de l’EHPAD X</a:t>
            </a:r>
          </a:p>
        </p:txBody>
      </p:sp>
      <p:sp>
        <p:nvSpPr>
          <p:cNvPr id="27" name="ZoneTexte 26"/>
          <p:cNvSpPr txBox="1"/>
          <p:nvPr>
            <p:custDataLst>
              <p:tags r:id="rId8"/>
            </p:custDataLst>
          </p:nvPr>
        </p:nvSpPr>
        <p:spPr>
          <a:xfrm>
            <a:off x="798286" y="3132087"/>
            <a:ext cx="2083577" cy="6463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fr-FR" dirty="0"/>
              <a:t>Rencontre avec un </a:t>
            </a:r>
          </a:p>
          <a:p>
            <a:pPr algn="ctr"/>
            <a:r>
              <a:rPr lang="fr-FR" dirty="0" err="1"/>
              <a:t>neuro-psychologue</a:t>
            </a:r>
            <a:endParaRPr lang="fr-FR" dirty="0"/>
          </a:p>
        </p:txBody>
      </p:sp>
      <p:sp>
        <p:nvSpPr>
          <p:cNvPr id="30" name="ZoneTexte 29"/>
          <p:cNvSpPr txBox="1"/>
          <p:nvPr>
            <p:custDataLst>
              <p:tags r:id="rId9"/>
            </p:custDataLst>
          </p:nvPr>
        </p:nvSpPr>
        <p:spPr>
          <a:xfrm>
            <a:off x="769677" y="3829374"/>
            <a:ext cx="2140793" cy="64633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fr-FR" dirty="0"/>
              <a:t>Projet d’étude :</a:t>
            </a:r>
          </a:p>
          <a:p>
            <a:pPr algn="ctr"/>
            <a:r>
              <a:rPr lang="fr-FR" dirty="0"/>
              <a:t> L1 Psychologie</a:t>
            </a:r>
          </a:p>
        </p:txBody>
      </p:sp>
      <p:sp>
        <p:nvSpPr>
          <p:cNvPr id="3" name="Flèche gauche 2"/>
          <p:cNvSpPr/>
          <p:nvPr>
            <p:custDataLst>
              <p:tags r:id="rId10"/>
            </p:custDataLst>
          </p:nvPr>
        </p:nvSpPr>
        <p:spPr>
          <a:xfrm rot="20709082">
            <a:off x="2667485" y="3236158"/>
            <a:ext cx="596073" cy="396154"/>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9334380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8"/>
</p:tagLst>
</file>

<file path=ppt/tags/tag100.xml><?xml version="1.0" encoding="utf-8"?>
<p:tagLst xmlns:a="http://schemas.openxmlformats.org/drawingml/2006/main" xmlns:r="http://schemas.openxmlformats.org/officeDocument/2006/relationships" xmlns:p="http://schemas.openxmlformats.org/presentationml/2006/main">
  <p:tag name="NUM" val="3"/>
</p:tagLst>
</file>

<file path=ppt/tags/tag101.xml><?xml version="1.0" encoding="utf-8"?>
<p:tagLst xmlns:a="http://schemas.openxmlformats.org/drawingml/2006/main" xmlns:r="http://schemas.openxmlformats.org/officeDocument/2006/relationships" xmlns:p="http://schemas.openxmlformats.org/presentationml/2006/main">
  <p:tag name="NUM" val="4"/>
</p:tagLst>
</file>

<file path=ppt/tags/tag102.xml><?xml version="1.0" encoding="utf-8"?>
<p:tagLst xmlns:a="http://schemas.openxmlformats.org/drawingml/2006/main" xmlns:r="http://schemas.openxmlformats.org/officeDocument/2006/relationships" xmlns:p="http://schemas.openxmlformats.org/presentationml/2006/main">
  <p:tag name="NUM" val="5"/>
</p:tagLst>
</file>

<file path=ppt/tags/tag103.xml><?xml version="1.0" encoding="utf-8"?>
<p:tagLst xmlns:a="http://schemas.openxmlformats.org/drawingml/2006/main" xmlns:r="http://schemas.openxmlformats.org/officeDocument/2006/relationships" xmlns:p="http://schemas.openxmlformats.org/presentationml/2006/main">
  <p:tag name="NUM" val="1"/>
</p:tagLst>
</file>

<file path=ppt/tags/tag104.xml><?xml version="1.0" encoding="utf-8"?>
<p:tagLst xmlns:a="http://schemas.openxmlformats.org/drawingml/2006/main" xmlns:r="http://schemas.openxmlformats.org/officeDocument/2006/relationships" xmlns:p="http://schemas.openxmlformats.org/presentationml/2006/main">
  <p:tag name="NUM" val="2"/>
</p:tagLst>
</file>

<file path=ppt/tags/tag105.xml><?xml version="1.0" encoding="utf-8"?>
<p:tagLst xmlns:a="http://schemas.openxmlformats.org/drawingml/2006/main" xmlns:r="http://schemas.openxmlformats.org/officeDocument/2006/relationships" xmlns:p="http://schemas.openxmlformats.org/presentationml/2006/main">
  <p:tag name="NUM" val="3"/>
</p:tagLst>
</file>

<file path=ppt/tags/tag106.xml><?xml version="1.0" encoding="utf-8"?>
<p:tagLst xmlns:a="http://schemas.openxmlformats.org/drawingml/2006/main" xmlns:r="http://schemas.openxmlformats.org/officeDocument/2006/relationships" xmlns:p="http://schemas.openxmlformats.org/presentationml/2006/main">
  <p:tag name="NUM" val="4"/>
</p:tagLst>
</file>

<file path=ppt/tags/tag107.xml><?xml version="1.0" encoding="utf-8"?>
<p:tagLst xmlns:a="http://schemas.openxmlformats.org/drawingml/2006/main" xmlns:r="http://schemas.openxmlformats.org/officeDocument/2006/relationships" xmlns:p="http://schemas.openxmlformats.org/presentationml/2006/main">
  <p:tag name="NUM" val="5"/>
</p:tagLst>
</file>

<file path=ppt/tags/tag108.xml><?xml version="1.0" encoding="utf-8"?>
<p:tagLst xmlns:a="http://schemas.openxmlformats.org/drawingml/2006/main" xmlns:r="http://schemas.openxmlformats.org/officeDocument/2006/relationships" xmlns:p="http://schemas.openxmlformats.org/presentationml/2006/main">
  <p:tag name="NUM" val="1"/>
</p:tagLst>
</file>

<file path=ppt/tags/tag109.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9"/>
</p:tagLst>
</file>

<file path=ppt/tags/tag110.xml><?xml version="1.0" encoding="utf-8"?>
<p:tagLst xmlns:a="http://schemas.openxmlformats.org/drawingml/2006/main" xmlns:r="http://schemas.openxmlformats.org/officeDocument/2006/relationships" xmlns:p="http://schemas.openxmlformats.org/presentationml/2006/main">
  <p:tag name="NUM" val="3"/>
</p:tagLst>
</file>

<file path=ppt/tags/tag111.xml><?xml version="1.0" encoding="utf-8"?>
<p:tagLst xmlns:a="http://schemas.openxmlformats.org/drawingml/2006/main" xmlns:r="http://schemas.openxmlformats.org/officeDocument/2006/relationships" xmlns:p="http://schemas.openxmlformats.org/presentationml/2006/main">
  <p:tag name="NUM" val="4"/>
</p:tagLst>
</file>

<file path=ppt/tags/tag112.xml><?xml version="1.0" encoding="utf-8"?>
<p:tagLst xmlns:a="http://schemas.openxmlformats.org/drawingml/2006/main" xmlns:r="http://schemas.openxmlformats.org/officeDocument/2006/relationships" xmlns:p="http://schemas.openxmlformats.org/presentationml/2006/main">
  <p:tag name="NUM" val="1"/>
</p:tagLst>
</file>

<file path=ppt/tags/tag113.xml><?xml version="1.0" encoding="utf-8"?>
<p:tagLst xmlns:a="http://schemas.openxmlformats.org/drawingml/2006/main" xmlns:r="http://schemas.openxmlformats.org/officeDocument/2006/relationships" xmlns:p="http://schemas.openxmlformats.org/presentationml/2006/main">
  <p:tag name="NUM" val="2"/>
</p:tagLst>
</file>

<file path=ppt/tags/tag114.xml><?xml version="1.0" encoding="utf-8"?>
<p:tagLst xmlns:a="http://schemas.openxmlformats.org/drawingml/2006/main" xmlns:r="http://schemas.openxmlformats.org/officeDocument/2006/relationships" xmlns:p="http://schemas.openxmlformats.org/presentationml/2006/main">
  <p:tag name="NUM" val="3"/>
</p:tagLst>
</file>

<file path=ppt/tags/tag115.xml><?xml version="1.0" encoding="utf-8"?>
<p:tagLst xmlns:a="http://schemas.openxmlformats.org/drawingml/2006/main" xmlns:r="http://schemas.openxmlformats.org/officeDocument/2006/relationships" xmlns:p="http://schemas.openxmlformats.org/presentationml/2006/main">
  <p:tag name="NUM" val="4"/>
</p:tagLst>
</file>

<file path=ppt/tags/tag116.xml><?xml version="1.0" encoding="utf-8"?>
<p:tagLst xmlns:a="http://schemas.openxmlformats.org/drawingml/2006/main" xmlns:r="http://schemas.openxmlformats.org/officeDocument/2006/relationships" xmlns:p="http://schemas.openxmlformats.org/presentationml/2006/main">
  <p:tag name="NUM" val="1"/>
</p:tagLst>
</file>

<file path=ppt/tags/tag117.xml><?xml version="1.0" encoding="utf-8"?>
<p:tagLst xmlns:a="http://schemas.openxmlformats.org/drawingml/2006/main" xmlns:r="http://schemas.openxmlformats.org/officeDocument/2006/relationships" xmlns:p="http://schemas.openxmlformats.org/presentationml/2006/main">
  <p:tag name="NUM" val="2"/>
</p:tagLst>
</file>

<file path=ppt/tags/tag118.xml><?xml version="1.0" encoding="utf-8"?>
<p:tagLst xmlns:a="http://schemas.openxmlformats.org/drawingml/2006/main" xmlns:r="http://schemas.openxmlformats.org/officeDocument/2006/relationships" xmlns:p="http://schemas.openxmlformats.org/presentationml/2006/main">
  <p:tag name="NUM" val="3"/>
</p:tagLst>
</file>

<file path=ppt/tags/tag119.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10"/>
</p:tagLst>
</file>

<file path=ppt/tags/tag120.xml><?xml version="1.0" encoding="utf-8"?>
<p:tagLst xmlns:a="http://schemas.openxmlformats.org/drawingml/2006/main" xmlns:r="http://schemas.openxmlformats.org/officeDocument/2006/relationships" xmlns:p="http://schemas.openxmlformats.org/presentationml/2006/main">
  <p:tag name="NUM" val="5"/>
</p:tagLst>
</file>

<file path=ppt/tags/tag121.xml><?xml version="1.0" encoding="utf-8"?>
<p:tagLst xmlns:a="http://schemas.openxmlformats.org/drawingml/2006/main" xmlns:r="http://schemas.openxmlformats.org/officeDocument/2006/relationships" xmlns:p="http://schemas.openxmlformats.org/presentationml/2006/main">
  <p:tag name="NUM" val="6"/>
</p:tagLst>
</file>

<file path=ppt/tags/tag122.xml><?xml version="1.0" encoding="utf-8"?>
<p:tagLst xmlns:a="http://schemas.openxmlformats.org/drawingml/2006/main" xmlns:r="http://schemas.openxmlformats.org/officeDocument/2006/relationships" xmlns:p="http://schemas.openxmlformats.org/presentationml/2006/main">
  <p:tag name="NUM" val="1"/>
</p:tagLst>
</file>

<file path=ppt/tags/tag123.xml><?xml version="1.0" encoding="utf-8"?>
<p:tagLst xmlns:a="http://schemas.openxmlformats.org/drawingml/2006/main" xmlns:r="http://schemas.openxmlformats.org/officeDocument/2006/relationships" xmlns:p="http://schemas.openxmlformats.org/presentationml/2006/main">
  <p:tag name="NUM" val="2"/>
</p:tagLst>
</file>

<file path=ppt/tags/tag124.xml><?xml version="1.0" encoding="utf-8"?>
<p:tagLst xmlns:a="http://schemas.openxmlformats.org/drawingml/2006/main" xmlns:r="http://schemas.openxmlformats.org/officeDocument/2006/relationships" xmlns:p="http://schemas.openxmlformats.org/presentationml/2006/main">
  <p:tag name="NUM" val="3"/>
</p:tagLst>
</file>

<file path=ppt/tags/tag125.xml><?xml version="1.0" encoding="utf-8"?>
<p:tagLst xmlns:a="http://schemas.openxmlformats.org/drawingml/2006/main" xmlns:r="http://schemas.openxmlformats.org/officeDocument/2006/relationships" xmlns:p="http://schemas.openxmlformats.org/presentationml/2006/main">
  <p:tag name="NUM" val="4"/>
</p:tagLst>
</file>

<file path=ppt/tags/tag126.xml><?xml version="1.0" encoding="utf-8"?>
<p:tagLst xmlns:a="http://schemas.openxmlformats.org/drawingml/2006/main" xmlns:r="http://schemas.openxmlformats.org/officeDocument/2006/relationships" xmlns:p="http://schemas.openxmlformats.org/presentationml/2006/main">
  <p:tag name="NUM" val="5"/>
</p:tagLst>
</file>

<file path=ppt/tags/tag127.xml><?xml version="1.0" encoding="utf-8"?>
<p:tagLst xmlns:a="http://schemas.openxmlformats.org/drawingml/2006/main" xmlns:r="http://schemas.openxmlformats.org/officeDocument/2006/relationships" xmlns:p="http://schemas.openxmlformats.org/presentationml/2006/main">
  <p:tag name="NUM" val="6"/>
</p:tagLst>
</file>

<file path=ppt/tags/tag128.xml><?xml version="1.0" encoding="utf-8"?>
<p:tagLst xmlns:a="http://schemas.openxmlformats.org/drawingml/2006/main" xmlns:r="http://schemas.openxmlformats.org/officeDocument/2006/relationships" xmlns:p="http://schemas.openxmlformats.org/presentationml/2006/main">
  <p:tag name="NUM" val="7"/>
</p:tagLst>
</file>

<file path=ppt/tags/tag129.xml><?xml version="1.0" encoding="utf-8"?>
<p:tagLst xmlns:a="http://schemas.openxmlformats.org/drawingml/2006/main" xmlns:r="http://schemas.openxmlformats.org/officeDocument/2006/relationships" xmlns:p="http://schemas.openxmlformats.org/presentationml/2006/main">
  <p:tag name="NUM" val="8"/>
</p:tagLst>
</file>

<file path=ppt/tags/tag13.xml><?xml version="1.0" encoding="utf-8"?>
<p:tagLst xmlns:a="http://schemas.openxmlformats.org/drawingml/2006/main" xmlns:r="http://schemas.openxmlformats.org/officeDocument/2006/relationships" xmlns:p="http://schemas.openxmlformats.org/presentationml/2006/main">
  <p:tag name="NUM" val="11"/>
</p:tagLst>
</file>

<file path=ppt/tags/tag130.xml><?xml version="1.0" encoding="utf-8"?>
<p:tagLst xmlns:a="http://schemas.openxmlformats.org/drawingml/2006/main" xmlns:r="http://schemas.openxmlformats.org/officeDocument/2006/relationships" xmlns:p="http://schemas.openxmlformats.org/presentationml/2006/main">
  <p:tag name="NUM" val="9"/>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8"/>
</p:tagLst>
</file>

<file path=ppt/tags/tag31.xml><?xml version="1.0" encoding="utf-8"?>
<p:tagLst xmlns:a="http://schemas.openxmlformats.org/drawingml/2006/main" xmlns:r="http://schemas.openxmlformats.org/officeDocument/2006/relationships" xmlns:p="http://schemas.openxmlformats.org/presentationml/2006/main">
  <p:tag name="NUM" val="9"/>
</p:tagLst>
</file>

<file path=ppt/tags/tag32.xml><?xml version="1.0" encoding="utf-8"?>
<p:tagLst xmlns:a="http://schemas.openxmlformats.org/drawingml/2006/main" xmlns:r="http://schemas.openxmlformats.org/officeDocument/2006/relationships" xmlns:p="http://schemas.openxmlformats.org/presentationml/2006/main">
  <p:tag name="NUM" val="10"/>
</p:tagLst>
</file>

<file path=ppt/tags/tag33.xml><?xml version="1.0" encoding="utf-8"?>
<p:tagLst xmlns:a="http://schemas.openxmlformats.org/drawingml/2006/main" xmlns:r="http://schemas.openxmlformats.org/officeDocument/2006/relationships" xmlns:p="http://schemas.openxmlformats.org/presentationml/2006/main">
  <p:tag name="NUM" val="11"/>
</p:tagLst>
</file>

<file path=ppt/tags/tag34.xml><?xml version="1.0" encoding="utf-8"?>
<p:tagLst xmlns:a="http://schemas.openxmlformats.org/drawingml/2006/main" xmlns:r="http://schemas.openxmlformats.org/officeDocument/2006/relationships" xmlns:p="http://schemas.openxmlformats.org/presentationml/2006/main">
  <p:tag name="NUM" val="12"/>
</p:tagLst>
</file>

<file path=ppt/tags/tag35.xml><?xml version="1.0" encoding="utf-8"?>
<p:tagLst xmlns:a="http://schemas.openxmlformats.org/drawingml/2006/main" xmlns:r="http://schemas.openxmlformats.org/officeDocument/2006/relationships" xmlns:p="http://schemas.openxmlformats.org/presentationml/2006/main">
  <p:tag name="NUM" val="13"/>
</p:tagLst>
</file>

<file path=ppt/tags/tag36.xml><?xml version="1.0" encoding="utf-8"?>
<p:tagLst xmlns:a="http://schemas.openxmlformats.org/drawingml/2006/main" xmlns:r="http://schemas.openxmlformats.org/officeDocument/2006/relationships" xmlns:p="http://schemas.openxmlformats.org/presentationml/2006/main">
  <p:tag name="NUM" val="14"/>
</p:tagLst>
</file>

<file path=ppt/tags/tag37.xml><?xml version="1.0" encoding="utf-8"?>
<p:tagLst xmlns:a="http://schemas.openxmlformats.org/drawingml/2006/main" xmlns:r="http://schemas.openxmlformats.org/officeDocument/2006/relationships" xmlns:p="http://schemas.openxmlformats.org/presentationml/2006/main">
  <p:tag name="NUM" val="15"/>
</p:tagLst>
</file>

<file path=ppt/tags/tag38.xml><?xml version="1.0" encoding="utf-8"?>
<p:tagLst xmlns:a="http://schemas.openxmlformats.org/drawingml/2006/main" xmlns:r="http://schemas.openxmlformats.org/officeDocument/2006/relationships" xmlns:p="http://schemas.openxmlformats.org/presentationml/2006/main">
  <p:tag name="NUM" val="16"/>
</p:tagLst>
</file>

<file path=ppt/tags/tag39.xml><?xml version="1.0" encoding="utf-8"?>
<p:tagLst xmlns:a="http://schemas.openxmlformats.org/drawingml/2006/main" xmlns:r="http://schemas.openxmlformats.org/officeDocument/2006/relationships" xmlns:p="http://schemas.openxmlformats.org/presentationml/2006/main">
  <p:tag name="NUM" val="17"/>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18"/>
</p:tagLst>
</file>

<file path=ppt/tags/tag41.xml><?xml version="1.0" encoding="utf-8"?>
<p:tagLst xmlns:a="http://schemas.openxmlformats.org/drawingml/2006/main" xmlns:r="http://schemas.openxmlformats.org/officeDocument/2006/relationships" xmlns:p="http://schemas.openxmlformats.org/presentationml/2006/main">
  <p:tag name="NUM" val="19"/>
</p:tagLst>
</file>

<file path=ppt/tags/tag42.xml><?xml version="1.0" encoding="utf-8"?>
<p:tagLst xmlns:a="http://schemas.openxmlformats.org/drawingml/2006/main" xmlns:r="http://schemas.openxmlformats.org/officeDocument/2006/relationships" xmlns:p="http://schemas.openxmlformats.org/presentationml/2006/main">
  <p:tag name="NUM" val="20"/>
</p:tagLst>
</file>

<file path=ppt/tags/tag43.xml><?xml version="1.0" encoding="utf-8"?>
<p:tagLst xmlns:a="http://schemas.openxmlformats.org/drawingml/2006/main" xmlns:r="http://schemas.openxmlformats.org/officeDocument/2006/relationships" xmlns:p="http://schemas.openxmlformats.org/presentationml/2006/main">
  <p:tag name="NUM" val="21"/>
</p:tagLst>
</file>

<file path=ppt/tags/tag44.xml><?xml version="1.0" encoding="utf-8"?>
<p:tagLst xmlns:a="http://schemas.openxmlformats.org/drawingml/2006/main" xmlns:r="http://schemas.openxmlformats.org/officeDocument/2006/relationships" xmlns:p="http://schemas.openxmlformats.org/presentationml/2006/main">
  <p:tag name="NUM" val="22"/>
</p:tagLst>
</file>

<file path=ppt/tags/tag45.xml><?xml version="1.0" encoding="utf-8"?>
<p:tagLst xmlns:a="http://schemas.openxmlformats.org/drawingml/2006/main" xmlns:r="http://schemas.openxmlformats.org/officeDocument/2006/relationships" xmlns:p="http://schemas.openxmlformats.org/presentationml/2006/main">
  <p:tag name="NUM" val="23"/>
</p:tagLst>
</file>

<file path=ppt/tags/tag46.xml><?xml version="1.0" encoding="utf-8"?>
<p:tagLst xmlns:a="http://schemas.openxmlformats.org/drawingml/2006/main" xmlns:r="http://schemas.openxmlformats.org/officeDocument/2006/relationships" xmlns:p="http://schemas.openxmlformats.org/presentationml/2006/main">
  <p:tag name="NUM" val="24"/>
</p:tagLst>
</file>

<file path=ppt/tags/tag47.xml><?xml version="1.0" encoding="utf-8"?>
<p:tagLst xmlns:a="http://schemas.openxmlformats.org/drawingml/2006/main" xmlns:r="http://schemas.openxmlformats.org/officeDocument/2006/relationships" xmlns:p="http://schemas.openxmlformats.org/presentationml/2006/main">
  <p:tag name="NUM" val="25"/>
</p:tagLst>
</file>

<file path=ppt/tags/tag48.xml><?xml version="1.0" encoding="utf-8"?>
<p:tagLst xmlns:a="http://schemas.openxmlformats.org/drawingml/2006/main" xmlns:r="http://schemas.openxmlformats.org/officeDocument/2006/relationships" xmlns:p="http://schemas.openxmlformats.org/presentationml/2006/main">
  <p:tag name="NUM" val="26"/>
</p:tagLst>
</file>

<file path=ppt/tags/tag49.xml><?xml version="1.0" encoding="utf-8"?>
<p:tagLst xmlns:a="http://schemas.openxmlformats.org/drawingml/2006/main" xmlns:r="http://schemas.openxmlformats.org/officeDocument/2006/relationships" xmlns:p="http://schemas.openxmlformats.org/presentationml/2006/main">
  <p:tag name="NUM" val="27"/>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50.xml><?xml version="1.0" encoding="utf-8"?>
<p:tagLst xmlns:a="http://schemas.openxmlformats.org/drawingml/2006/main" xmlns:r="http://schemas.openxmlformats.org/officeDocument/2006/relationships" xmlns:p="http://schemas.openxmlformats.org/presentationml/2006/main">
  <p:tag name="NUM" val="28"/>
</p:tagLst>
</file>

<file path=ppt/tags/tag51.xml><?xml version="1.0" encoding="utf-8"?>
<p:tagLst xmlns:a="http://schemas.openxmlformats.org/drawingml/2006/main" xmlns:r="http://schemas.openxmlformats.org/officeDocument/2006/relationships" xmlns:p="http://schemas.openxmlformats.org/presentationml/2006/main">
  <p:tag name="NUM" val="29"/>
</p:tagLst>
</file>

<file path=ppt/tags/tag52.xml><?xml version="1.0" encoding="utf-8"?>
<p:tagLst xmlns:a="http://schemas.openxmlformats.org/drawingml/2006/main" xmlns:r="http://schemas.openxmlformats.org/officeDocument/2006/relationships" xmlns:p="http://schemas.openxmlformats.org/presentationml/2006/main">
  <p:tag name="NUM" val="30"/>
</p:tagLst>
</file>

<file path=ppt/tags/tag53.xml><?xml version="1.0" encoding="utf-8"?>
<p:tagLst xmlns:a="http://schemas.openxmlformats.org/drawingml/2006/main" xmlns:r="http://schemas.openxmlformats.org/officeDocument/2006/relationships" xmlns:p="http://schemas.openxmlformats.org/presentationml/2006/main">
  <p:tag name="NUM" val="31"/>
</p:tagLst>
</file>

<file path=ppt/tags/tag54.xml><?xml version="1.0" encoding="utf-8"?>
<p:tagLst xmlns:a="http://schemas.openxmlformats.org/drawingml/2006/main" xmlns:r="http://schemas.openxmlformats.org/officeDocument/2006/relationships" xmlns:p="http://schemas.openxmlformats.org/presentationml/2006/main">
  <p:tag name="NUM" val="32"/>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60.xml><?xml version="1.0" encoding="utf-8"?>
<p:tagLst xmlns:a="http://schemas.openxmlformats.org/drawingml/2006/main" xmlns:r="http://schemas.openxmlformats.org/officeDocument/2006/relationships" xmlns:p="http://schemas.openxmlformats.org/presentationml/2006/main">
  <p:tag name="NUM" val="6"/>
</p:tagLst>
</file>

<file path=ppt/tags/tag61.xml><?xml version="1.0" encoding="utf-8"?>
<p:tagLst xmlns:a="http://schemas.openxmlformats.org/drawingml/2006/main" xmlns:r="http://schemas.openxmlformats.org/officeDocument/2006/relationships" xmlns:p="http://schemas.openxmlformats.org/presentationml/2006/main">
  <p:tag name="NUM" val="7"/>
</p:tagLst>
</file>

<file path=ppt/tags/tag62.xml><?xml version="1.0" encoding="utf-8"?>
<p:tagLst xmlns:a="http://schemas.openxmlformats.org/drawingml/2006/main" xmlns:r="http://schemas.openxmlformats.org/officeDocument/2006/relationships" xmlns:p="http://schemas.openxmlformats.org/presentationml/2006/main">
  <p:tag name="NUM" val="8"/>
</p:tagLst>
</file>

<file path=ppt/tags/tag63.xml><?xml version="1.0" encoding="utf-8"?>
<p:tagLst xmlns:a="http://schemas.openxmlformats.org/drawingml/2006/main" xmlns:r="http://schemas.openxmlformats.org/officeDocument/2006/relationships" xmlns:p="http://schemas.openxmlformats.org/presentationml/2006/main">
  <p:tag name="NUM" val="9"/>
</p:tagLst>
</file>

<file path=ppt/tags/tag64.xml><?xml version="1.0" encoding="utf-8"?>
<p:tagLst xmlns:a="http://schemas.openxmlformats.org/drawingml/2006/main" xmlns:r="http://schemas.openxmlformats.org/officeDocument/2006/relationships" xmlns:p="http://schemas.openxmlformats.org/presentationml/2006/main">
  <p:tag name="NUM" val="10"/>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3"/>
</p:tagLst>
</file>

<file path=ppt/tags/tag68.xml><?xml version="1.0" encoding="utf-8"?>
<p:tagLst xmlns:a="http://schemas.openxmlformats.org/drawingml/2006/main" xmlns:r="http://schemas.openxmlformats.org/officeDocument/2006/relationships" xmlns:p="http://schemas.openxmlformats.org/presentationml/2006/main">
  <p:tag name="NUM" val="4"/>
</p:tagLst>
</file>

<file path=ppt/tags/tag69.xml><?xml version="1.0" encoding="utf-8"?>
<p:tagLst xmlns:a="http://schemas.openxmlformats.org/drawingml/2006/main" xmlns:r="http://schemas.openxmlformats.org/officeDocument/2006/relationships" xmlns:p="http://schemas.openxmlformats.org/presentationml/2006/main">
  <p:tag name="NUM" val="5"/>
</p:tagLst>
</file>

<file path=ppt/tags/tag7.xml><?xml version="1.0" encoding="utf-8"?>
<p:tagLst xmlns:a="http://schemas.openxmlformats.org/drawingml/2006/main" xmlns:r="http://schemas.openxmlformats.org/officeDocument/2006/relationships" xmlns:p="http://schemas.openxmlformats.org/presentationml/2006/main">
  <p:tag name="NUM" val="5"/>
</p:tagLst>
</file>

<file path=ppt/tags/tag70.xml><?xml version="1.0" encoding="utf-8"?>
<p:tagLst xmlns:a="http://schemas.openxmlformats.org/drawingml/2006/main" xmlns:r="http://schemas.openxmlformats.org/officeDocument/2006/relationships" xmlns:p="http://schemas.openxmlformats.org/presentationml/2006/main">
  <p:tag name="NUM" val="6"/>
</p:tagLst>
</file>

<file path=ppt/tags/tag71.xml><?xml version="1.0" encoding="utf-8"?>
<p:tagLst xmlns:a="http://schemas.openxmlformats.org/drawingml/2006/main" xmlns:r="http://schemas.openxmlformats.org/officeDocument/2006/relationships" xmlns:p="http://schemas.openxmlformats.org/presentationml/2006/main">
  <p:tag name="NUM" val="7"/>
</p:tagLst>
</file>

<file path=ppt/tags/tag72.xml><?xml version="1.0" encoding="utf-8"?>
<p:tagLst xmlns:a="http://schemas.openxmlformats.org/drawingml/2006/main" xmlns:r="http://schemas.openxmlformats.org/officeDocument/2006/relationships" xmlns:p="http://schemas.openxmlformats.org/presentationml/2006/main">
  <p:tag name="NUM" val="8"/>
</p:tagLst>
</file>

<file path=ppt/tags/tag73.xml><?xml version="1.0" encoding="utf-8"?>
<p:tagLst xmlns:a="http://schemas.openxmlformats.org/drawingml/2006/main" xmlns:r="http://schemas.openxmlformats.org/officeDocument/2006/relationships" xmlns:p="http://schemas.openxmlformats.org/presentationml/2006/main">
  <p:tag name="NUM" val="9"/>
</p:tagLst>
</file>

<file path=ppt/tags/tag74.xml><?xml version="1.0" encoding="utf-8"?>
<p:tagLst xmlns:a="http://schemas.openxmlformats.org/drawingml/2006/main" xmlns:r="http://schemas.openxmlformats.org/officeDocument/2006/relationships" xmlns:p="http://schemas.openxmlformats.org/presentationml/2006/main">
  <p:tag name="NUM" val="10"/>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1"/>
</p:tagLst>
</file>

<file path=ppt/tags/tag78.xml><?xml version="1.0" encoding="utf-8"?>
<p:tagLst xmlns:a="http://schemas.openxmlformats.org/drawingml/2006/main" xmlns:r="http://schemas.openxmlformats.org/officeDocument/2006/relationships" xmlns:p="http://schemas.openxmlformats.org/presentationml/2006/main">
  <p:tag name="NUM" val="2"/>
</p:tagLst>
</file>

<file path=ppt/tags/tag79.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6"/>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4"/>
</p:tagLst>
</file>

<file path=ppt/tags/tag84.xml><?xml version="1.0" encoding="utf-8"?>
<p:tagLst xmlns:a="http://schemas.openxmlformats.org/drawingml/2006/main" xmlns:r="http://schemas.openxmlformats.org/officeDocument/2006/relationships" xmlns:p="http://schemas.openxmlformats.org/presentationml/2006/main">
  <p:tag name="NUM" val="5"/>
</p:tagLst>
</file>

<file path=ppt/tags/tag85.xml><?xml version="1.0" encoding="utf-8"?>
<p:tagLst xmlns:a="http://schemas.openxmlformats.org/drawingml/2006/main" xmlns:r="http://schemas.openxmlformats.org/officeDocument/2006/relationships" xmlns:p="http://schemas.openxmlformats.org/presentationml/2006/main">
  <p:tag name="NUM" val="6"/>
</p:tagLst>
</file>

<file path=ppt/tags/tag86.xml><?xml version="1.0" encoding="utf-8"?>
<p:tagLst xmlns:a="http://schemas.openxmlformats.org/drawingml/2006/main" xmlns:r="http://schemas.openxmlformats.org/officeDocument/2006/relationships" xmlns:p="http://schemas.openxmlformats.org/presentationml/2006/main">
  <p:tag name="NUM" val="7"/>
</p:tagLst>
</file>

<file path=ppt/tags/tag87.xml><?xml version="1.0" encoding="utf-8"?>
<p:tagLst xmlns:a="http://schemas.openxmlformats.org/drawingml/2006/main" xmlns:r="http://schemas.openxmlformats.org/officeDocument/2006/relationships" xmlns:p="http://schemas.openxmlformats.org/presentationml/2006/main">
  <p:tag name="NUM" val="8"/>
</p:tagLst>
</file>

<file path=ppt/tags/tag88.xml><?xml version="1.0" encoding="utf-8"?>
<p:tagLst xmlns:a="http://schemas.openxmlformats.org/drawingml/2006/main" xmlns:r="http://schemas.openxmlformats.org/officeDocument/2006/relationships" xmlns:p="http://schemas.openxmlformats.org/presentationml/2006/main">
  <p:tag name="NUM" val="9"/>
</p:tagLst>
</file>

<file path=ppt/tags/tag89.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7"/>
</p:tagLst>
</file>

<file path=ppt/tags/tag90.xml><?xml version="1.0" encoding="utf-8"?>
<p:tagLst xmlns:a="http://schemas.openxmlformats.org/drawingml/2006/main" xmlns:r="http://schemas.openxmlformats.org/officeDocument/2006/relationships" xmlns:p="http://schemas.openxmlformats.org/presentationml/2006/main">
  <p:tag name="NUM" val="2"/>
</p:tagLst>
</file>

<file path=ppt/tags/tag91.xml><?xml version="1.0" encoding="utf-8"?>
<p:tagLst xmlns:a="http://schemas.openxmlformats.org/drawingml/2006/main" xmlns:r="http://schemas.openxmlformats.org/officeDocument/2006/relationships" xmlns:p="http://schemas.openxmlformats.org/presentationml/2006/main">
  <p:tag name="NUM" val="3"/>
</p:tagLst>
</file>

<file path=ppt/tags/tag92.xml><?xml version="1.0" encoding="utf-8"?>
<p:tagLst xmlns:a="http://schemas.openxmlformats.org/drawingml/2006/main" xmlns:r="http://schemas.openxmlformats.org/officeDocument/2006/relationships" xmlns:p="http://schemas.openxmlformats.org/presentationml/2006/main">
  <p:tag name="NUM" val="4"/>
</p:tagLst>
</file>

<file path=ppt/tags/tag93.xml><?xml version="1.0" encoding="utf-8"?>
<p:tagLst xmlns:a="http://schemas.openxmlformats.org/drawingml/2006/main" xmlns:r="http://schemas.openxmlformats.org/officeDocument/2006/relationships" xmlns:p="http://schemas.openxmlformats.org/presentationml/2006/main">
  <p:tag name="NUM" val="5"/>
</p:tagLst>
</file>

<file path=ppt/tags/tag94.xml><?xml version="1.0" encoding="utf-8"?>
<p:tagLst xmlns:a="http://schemas.openxmlformats.org/drawingml/2006/main" xmlns:r="http://schemas.openxmlformats.org/officeDocument/2006/relationships" xmlns:p="http://schemas.openxmlformats.org/presentationml/2006/main">
  <p:tag name="NUM" val="1"/>
</p:tagLst>
</file>

<file path=ppt/tags/tag95.xml><?xml version="1.0" encoding="utf-8"?>
<p:tagLst xmlns:a="http://schemas.openxmlformats.org/drawingml/2006/main" xmlns:r="http://schemas.openxmlformats.org/officeDocument/2006/relationships" xmlns:p="http://schemas.openxmlformats.org/presentationml/2006/main">
  <p:tag name="NUM" val="2"/>
</p:tagLst>
</file>

<file path=ppt/tags/tag96.xml><?xml version="1.0" encoding="utf-8"?>
<p:tagLst xmlns:a="http://schemas.openxmlformats.org/drawingml/2006/main" xmlns:r="http://schemas.openxmlformats.org/officeDocument/2006/relationships" xmlns:p="http://schemas.openxmlformats.org/presentationml/2006/main">
  <p:tag name="NUM" val="3"/>
</p:tagLst>
</file>

<file path=ppt/tags/tag97.xml><?xml version="1.0" encoding="utf-8"?>
<p:tagLst xmlns:a="http://schemas.openxmlformats.org/drawingml/2006/main" xmlns:r="http://schemas.openxmlformats.org/officeDocument/2006/relationships" xmlns:p="http://schemas.openxmlformats.org/presentationml/2006/main">
  <p:tag name="NUM" val="4"/>
</p:tagLst>
</file>

<file path=ppt/tags/tag98.xml><?xml version="1.0" encoding="utf-8"?>
<p:tagLst xmlns:a="http://schemas.openxmlformats.org/drawingml/2006/main" xmlns:r="http://schemas.openxmlformats.org/officeDocument/2006/relationships" xmlns:p="http://schemas.openxmlformats.org/presentationml/2006/main">
  <p:tag name="NUM" val="1"/>
</p:tagLst>
</file>

<file path=ppt/tags/tag9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PRESENTATION PPT_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Présentation_RECTORAT CHAPITRE.potx</Template>
  <TotalTime>7833</TotalTime>
  <Words>4065</Words>
  <Application>Microsoft Office PowerPoint</Application>
  <PresentationFormat>Affichage à l'écran (4:3)</PresentationFormat>
  <Paragraphs>302</Paragraphs>
  <Slides>20</Slides>
  <Notes>18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20</vt:i4>
      </vt:variant>
    </vt:vector>
  </HeadingPairs>
  <TitlesOfParts>
    <vt:vector size="26" baseType="lpstr">
      <vt:lpstr>Arial</vt:lpstr>
      <vt:lpstr>Arial Narrow</vt:lpstr>
      <vt:lpstr>Calibri</vt:lpstr>
      <vt:lpstr>Lucida Grande</vt:lpstr>
      <vt:lpstr>Wingdings</vt:lpstr>
      <vt:lpstr>PRESENTATION PPT_2</vt:lpstr>
      <vt:lpstr>Grand oral en série ST2S</vt:lpstr>
      <vt:lpstr>Épreuve orale dite « Grand oral »</vt:lpstr>
      <vt:lpstr>Épreuve orale dite « Grand oral » en ST2S</vt:lpstr>
      <vt:lpstr>ESPRIT de l’épreuve du grand oral</vt:lpstr>
      <vt:lpstr>L’ESPRIT : que cherche t-on à développer ?</vt:lpstr>
      <vt:lpstr>Le cheminement de l’élève</vt:lpstr>
      <vt:lpstr>Épreuve orale dite « Grand oral »</vt:lpstr>
      <vt:lpstr>LE CHEMINEMENT DE L’ÉLÈVE : Un EXEMPLE</vt:lpstr>
      <vt:lpstr>LE CHEMINEMENT DE L’ÉLÈVE : UN EXEMPLE</vt:lpstr>
      <vt:lpstr>Définition de l’épreuve</vt:lpstr>
      <vt:lpstr>Épreuve orale dite « Grand oral » en ST2S</vt:lpstr>
      <vt:lpstr>Épreuve orale dite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vector>
  </TitlesOfParts>
  <Company>MouseDesign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 BLUA</dc:creator>
  <cp:lastModifiedBy>Ephrem Ostrias</cp:lastModifiedBy>
  <cp:revision>403</cp:revision>
  <dcterms:created xsi:type="dcterms:W3CDTF">2017-05-03T14:57:06Z</dcterms:created>
  <dcterms:modified xsi:type="dcterms:W3CDTF">2021-02-03T14:46:41Z</dcterms:modified>
</cp:coreProperties>
</file>